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ags/tag8.xml" ContentType="application/vnd.openxmlformats-officedocument.presentationml.tags+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ags/tag38.xml" ContentType="application/vnd.openxmlformats-officedocument.presentationml.tags+xml"/>
  <Override PartName="/ppt/tags/tag56.xml" ContentType="application/vnd.openxmlformats-officedocument.presentationml.tags+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tags/tag3.xml" ContentType="application/vnd.openxmlformats-officedocument.presentationml.tags+xml"/>
  <Override PartName="/ppt/tags/tag39.xml" ContentType="application/vnd.openxmlformats-officedocument.presentationml.tags+xml"/>
  <Override PartName="/ppt/tags/tag59.xml" ContentType="application/vnd.openxmlformats-officedocument.presentationml.tags+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docProps/app.xml" ContentType="application/vnd.openxmlformats-officedocument.extended-properties+xml"/>
  <Override PartName="/ppt/authors.xml" ContentType="application/vnd.ms-powerpoint.authors+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ags/tag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 id="2147483866" r:id="rId2"/>
    <p:sldMasterId id="2147483883" r:id="rId3"/>
  </p:sldMasterIdLst>
  <p:notesMasterIdLst>
    <p:notesMasterId r:id="rId13"/>
  </p:notesMasterIdLst>
  <p:handoutMasterIdLst>
    <p:handoutMasterId r:id="rId14"/>
  </p:handoutMasterIdLst>
  <p:sldIdLst>
    <p:sldId id="674" r:id="rId4"/>
    <p:sldId id="2147375204" r:id="rId5"/>
    <p:sldId id="5056" r:id="rId6"/>
    <p:sldId id="2147470820" r:id="rId7"/>
    <p:sldId id="2147375211" r:id="rId8"/>
    <p:sldId id="2145707274" r:id="rId9"/>
    <p:sldId id="2147375212" r:id="rId10"/>
    <p:sldId id="5062" r:id="rId11"/>
    <p:sldId id="671" r:id="rId12"/>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85C2D0-7A72-C564-6141-A9C742FFBE05}" name="Danit Maria Torres Fuentes" initials="DMTF" userId="S::dtorresf@tgi.com.co::dd52d28e-98a2-4adc-9520-45525118ee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2D"/>
    <a:srgbClr val="000022"/>
    <a:srgbClr val="000050"/>
    <a:srgbClr val="FF3399"/>
    <a:srgbClr val="009639"/>
    <a:srgbClr val="A1C817"/>
    <a:srgbClr val="002654"/>
    <a:srgbClr val="FFFFFF"/>
    <a:srgbClr val="66FF33"/>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249" autoAdjust="0"/>
  </p:normalViewPr>
  <p:slideViewPr>
    <p:cSldViewPr showGuides="1">
      <p:cViewPr>
        <p:scale>
          <a:sx n="100" d="100"/>
          <a:sy n="100" d="100"/>
        </p:scale>
        <p:origin x="-974" y="-365"/>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992" y="18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4"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01.jpeg"/><Relationship Id="rId2" Type="http://schemas.openxmlformats.org/officeDocument/2006/relationships/image" Target="../media/image591.jpeg"/><Relationship Id="rId1" Type="http://schemas.openxmlformats.org/officeDocument/2006/relationships/image" Target="../media/image581.jpeg"/><Relationship Id="rId4" Type="http://schemas.openxmlformats.org/officeDocument/2006/relationships/image" Target="../media/image6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053801-7D82-479C-B3B8-3CBCDD7F50AA}"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s-CO"/>
        </a:p>
      </dgm:t>
    </dgm:pt>
    <dgm:pt modelId="{07F089F1-47DD-4DC4-90A4-1D1FFDA44F11}">
      <dgm:prSet phldrT="[Texto]" custT="1"/>
      <dgm:spPr>
        <a:solidFill>
          <a:schemeClr val="accent5">
            <a:lumMod val="40000"/>
            <a:lumOff val="60000"/>
          </a:schemeClr>
        </a:solidFill>
        <a:ln>
          <a:solidFill>
            <a:srgbClr val="002060"/>
          </a:solidFill>
        </a:ln>
      </dgm:spPr>
      <dgm:t>
        <a:bodyPr/>
        <a:lstStyle/>
        <a:p>
          <a:r>
            <a:rPr lang="es-ES" sz="1100" b="1" dirty="0" err="1" smtClean="0">
              <a:solidFill>
                <a:srgbClr val="002060"/>
              </a:solidFill>
            </a:rPr>
            <a:t>Activity</a:t>
          </a:r>
          <a:r>
            <a:rPr lang="es-ES" sz="1100" b="1" dirty="0" smtClean="0">
              <a:solidFill>
                <a:srgbClr val="002060"/>
              </a:solidFill>
            </a:rPr>
            <a:t>: </a:t>
          </a:r>
          <a:r>
            <a:rPr lang="es-ES" sz="1100" b="0" dirty="0" err="1" smtClean="0">
              <a:solidFill>
                <a:srgbClr val="002060"/>
              </a:solidFill>
            </a:rPr>
            <a:t>Planting</a:t>
          </a:r>
          <a:r>
            <a:rPr lang="es-ES" sz="1100" b="0" dirty="0" smtClean="0">
              <a:solidFill>
                <a:srgbClr val="002060"/>
              </a:solidFill>
            </a:rPr>
            <a:t> of </a:t>
          </a:r>
          <a:r>
            <a:rPr lang="es-ES" sz="1100" b="0" dirty="0" err="1" smtClean="0">
              <a:solidFill>
                <a:srgbClr val="002060"/>
              </a:solidFill>
            </a:rPr>
            <a:t>native</a:t>
          </a:r>
          <a:r>
            <a:rPr lang="es-ES" sz="1100" b="0" dirty="0" smtClean="0">
              <a:solidFill>
                <a:srgbClr val="002060"/>
              </a:solidFill>
            </a:rPr>
            <a:t> </a:t>
          </a:r>
          <a:r>
            <a:rPr lang="es-ES" sz="1100" b="0" dirty="0" err="1" smtClean="0">
              <a:solidFill>
                <a:srgbClr val="002060"/>
              </a:solidFill>
            </a:rPr>
            <a:t>trees</a:t>
          </a:r>
          <a:r>
            <a:rPr lang="es-ES" sz="1100" b="0" dirty="0" smtClean="0">
              <a:solidFill>
                <a:srgbClr val="002060"/>
              </a:solidFill>
            </a:rPr>
            <a:t> to </a:t>
          </a:r>
          <a:r>
            <a:rPr lang="es-ES" sz="1100" b="0" dirty="0" err="1" smtClean="0">
              <a:solidFill>
                <a:srgbClr val="002060"/>
              </a:solidFill>
            </a:rPr>
            <a:t>care</a:t>
          </a:r>
          <a:r>
            <a:rPr lang="es-ES" sz="1100" b="0" dirty="0" smtClean="0">
              <a:solidFill>
                <a:srgbClr val="002060"/>
              </a:solidFill>
            </a:rPr>
            <a:t> </a:t>
          </a:r>
          <a:r>
            <a:rPr lang="es-ES" sz="1100" b="0" dirty="0" err="1" smtClean="0">
              <a:solidFill>
                <a:srgbClr val="002060"/>
              </a:solidFill>
            </a:rPr>
            <a:t>for</a:t>
          </a:r>
          <a:r>
            <a:rPr lang="es-ES" sz="1100" b="0" dirty="0" smtClean="0">
              <a:solidFill>
                <a:srgbClr val="002060"/>
              </a:solidFill>
            </a:rPr>
            <a:t> </a:t>
          </a:r>
          <a:r>
            <a:rPr lang="es-ES" sz="1100" b="0" dirty="0" err="1" smtClean="0">
              <a:solidFill>
                <a:srgbClr val="002060"/>
              </a:solidFill>
            </a:rPr>
            <a:t>the</a:t>
          </a:r>
          <a:r>
            <a:rPr lang="es-ES" sz="1100" b="0" dirty="0" smtClean="0">
              <a:solidFill>
                <a:srgbClr val="002060"/>
              </a:solidFill>
            </a:rPr>
            <a:t> Quebrada de la Vereda Robles, Montes Sector in Puente Nacional Santander</a:t>
          </a:r>
          <a:r>
            <a:rPr lang="es-ES" sz="1100" b="1" dirty="0" smtClean="0">
              <a:solidFill>
                <a:srgbClr val="002060"/>
              </a:solidFill>
            </a:rPr>
            <a:t>
Date: </a:t>
          </a:r>
          <a:r>
            <a:rPr lang="es-ES" sz="1100" b="0" dirty="0" err="1" smtClean="0">
              <a:solidFill>
                <a:srgbClr val="002060"/>
              </a:solidFill>
            </a:rPr>
            <a:t>August</a:t>
          </a:r>
          <a:r>
            <a:rPr lang="es-ES" sz="1100" b="0" dirty="0" smtClean="0">
              <a:solidFill>
                <a:srgbClr val="002060"/>
              </a:solidFill>
            </a:rPr>
            <a:t> 24</a:t>
          </a:r>
          <a:r>
            <a:rPr lang="es-ES" sz="1100" b="1" dirty="0" smtClean="0">
              <a:solidFill>
                <a:srgbClr val="002060"/>
              </a:solidFill>
            </a:rPr>
            <a:t>
</a:t>
          </a:r>
          <a:r>
            <a:rPr lang="es-ES" sz="1100" b="1" dirty="0" err="1" smtClean="0">
              <a:solidFill>
                <a:srgbClr val="002060"/>
              </a:solidFill>
            </a:rPr>
            <a:t>Educational</a:t>
          </a:r>
          <a:r>
            <a:rPr lang="es-ES" sz="1100" b="1" dirty="0" smtClean="0">
              <a:solidFill>
                <a:srgbClr val="002060"/>
              </a:solidFill>
            </a:rPr>
            <a:t> </a:t>
          </a:r>
          <a:r>
            <a:rPr lang="es-ES" sz="1100" b="1" dirty="0" err="1" smtClean="0">
              <a:solidFill>
                <a:srgbClr val="002060"/>
              </a:solidFill>
            </a:rPr>
            <a:t>Activity</a:t>
          </a:r>
          <a:r>
            <a:rPr lang="es-ES" sz="1100" b="1" dirty="0" smtClean="0">
              <a:solidFill>
                <a:srgbClr val="002060"/>
              </a:solidFill>
            </a:rPr>
            <a:t>: </a:t>
          </a:r>
          <a:r>
            <a:rPr lang="es-ES" sz="1100" b="0" dirty="0" smtClean="0">
              <a:solidFill>
                <a:srgbClr val="002060"/>
              </a:solidFill>
            </a:rPr>
            <a:t>Eco-</a:t>
          </a:r>
          <a:r>
            <a:rPr lang="es-ES" sz="1100" b="0" dirty="0" err="1" smtClean="0">
              <a:solidFill>
                <a:srgbClr val="002060"/>
              </a:solidFill>
            </a:rPr>
            <a:t>Crafts</a:t>
          </a:r>
          <a:r>
            <a:rPr lang="es-ES" sz="1100" b="0" dirty="0" smtClean="0">
              <a:solidFill>
                <a:srgbClr val="002060"/>
              </a:solidFill>
            </a:rPr>
            <a:t> Workshop and </a:t>
          </a:r>
          <a:r>
            <a:rPr lang="es-ES" sz="1100" b="0" dirty="0" err="1" smtClean="0">
              <a:solidFill>
                <a:srgbClr val="002060"/>
              </a:solidFill>
            </a:rPr>
            <a:t>Environmental</a:t>
          </a:r>
          <a:r>
            <a:rPr lang="es-ES" sz="1100" b="0" dirty="0" smtClean="0">
              <a:solidFill>
                <a:srgbClr val="002060"/>
              </a:solidFill>
            </a:rPr>
            <a:t> </a:t>
          </a:r>
          <a:r>
            <a:rPr lang="es-ES" sz="1100" b="0" dirty="0" err="1" smtClean="0">
              <a:solidFill>
                <a:srgbClr val="002060"/>
              </a:solidFill>
            </a:rPr>
            <a:t>Education</a:t>
          </a:r>
          <a:r>
            <a:rPr lang="es-ES" sz="1100" b="1" dirty="0" smtClean="0">
              <a:solidFill>
                <a:srgbClr val="002060"/>
              </a:solidFill>
            </a:rPr>
            <a:t>
</a:t>
          </a:r>
          <a:r>
            <a:rPr lang="es-ES" sz="1100" b="1" dirty="0" err="1" smtClean="0">
              <a:solidFill>
                <a:srgbClr val="002060"/>
              </a:solidFill>
            </a:rPr>
            <a:t>Allies</a:t>
          </a:r>
          <a:r>
            <a:rPr lang="es-ES" sz="1100" b="1" dirty="0" smtClean="0">
              <a:solidFill>
                <a:srgbClr val="002060"/>
              </a:solidFill>
            </a:rPr>
            <a:t>: </a:t>
          </a:r>
          <a:r>
            <a:rPr lang="es-ES" sz="1100" b="0" dirty="0" smtClean="0">
              <a:solidFill>
                <a:srgbClr val="002060"/>
              </a:solidFill>
            </a:rPr>
            <a:t>Municipal </a:t>
          </a:r>
          <a:r>
            <a:rPr lang="es-ES" sz="1100" b="0" dirty="0" err="1" smtClean="0">
              <a:solidFill>
                <a:srgbClr val="002060"/>
              </a:solidFill>
            </a:rPr>
            <a:t>Mayor's</a:t>
          </a:r>
          <a:r>
            <a:rPr lang="es-ES" sz="1100" b="0" dirty="0" smtClean="0">
              <a:solidFill>
                <a:srgbClr val="002060"/>
              </a:solidFill>
            </a:rPr>
            <a:t> Office / Rural </a:t>
          </a:r>
          <a:r>
            <a:rPr lang="es-ES" sz="1100" b="0" dirty="0" err="1" smtClean="0">
              <a:solidFill>
                <a:srgbClr val="002060"/>
              </a:solidFill>
            </a:rPr>
            <a:t>School</a:t>
          </a:r>
          <a:r>
            <a:rPr lang="es-ES" sz="1100" b="0" dirty="0" smtClean="0">
              <a:solidFill>
                <a:srgbClr val="002060"/>
              </a:solidFill>
            </a:rPr>
            <a:t> Vereda Montes / </a:t>
          </a:r>
          <a:r>
            <a:rPr lang="es-ES" sz="1100" b="0" dirty="0" err="1" smtClean="0">
              <a:solidFill>
                <a:srgbClr val="002060"/>
              </a:solidFill>
            </a:rPr>
            <a:t>Community</a:t>
          </a:r>
          <a:r>
            <a:rPr lang="es-ES" sz="1100" b="0" dirty="0" smtClean="0">
              <a:solidFill>
                <a:srgbClr val="002060"/>
              </a:solidFill>
            </a:rPr>
            <a:t> </a:t>
          </a:r>
          <a:r>
            <a:rPr lang="es-ES" sz="1100" b="0" dirty="0" err="1" smtClean="0">
              <a:solidFill>
                <a:srgbClr val="002060"/>
              </a:solidFill>
            </a:rPr>
            <a:t>Action</a:t>
          </a:r>
          <a:r>
            <a:rPr lang="es-ES" sz="1100" b="0" dirty="0" smtClean="0">
              <a:solidFill>
                <a:srgbClr val="002060"/>
              </a:solidFill>
            </a:rPr>
            <a:t> </a:t>
          </a:r>
          <a:r>
            <a:rPr lang="es-ES" sz="1100" b="0" dirty="0" err="1" smtClean="0">
              <a:solidFill>
                <a:srgbClr val="002060"/>
              </a:solidFill>
            </a:rPr>
            <a:t>Board</a:t>
          </a:r>
          <a:r>
            <a:rPr lang="es-ES" sz="1100" b="0" dirty="0" smtClean="0">
              <a:solidFill>
                <a:srgbClr val="002060"/>
              </a:solidFill>
            </a:rPr>
            <a:t> (in </a:t>
          </a:r>
          <a:r>
            <a:rPr lang="es-ES" sz="1100" b="0" dirty="0" err="1" smtClean="0">
              <a:solidFill>
                <a:srgbClr val="002060"/>
              </a:solidFill>
            </a:rPr>
            <a:t>management</a:t>
          </a:r>
          <a:r>
            <a:rPr lang="es-ES" sz="1100" b="0" dirty="0" smtClean="0">
              <a:solidFill>
                <a:srgbClr val="002060"/>
              </a:solidFill>
            </a:rPr>
            <a:t> Min Ambiente Escuela SAVIA</a:t>
          </a:r>
          <a:r>
            <a:rPr lang="es-ES" sz="1100" b="1" dirty="0" smtClean="0">
              <a:solidFill>
                <a:srgbClr val="002060"/>
              </a:solidFill>
            </a:rPr>
            <a:t>)</a:t>
          </a:r>
          <a:endParaRPr lang="es-CO" sz="1100" b="0" dirty="0">
            <a:solidFill>
              <a:srgbClr val="002060"/>
            </a:solidFill>
          </a:endParaRPr>
        </a:p>
      </dgm:t>
    </dgm:pt>
    <dgm:pt modelId="{60544260-49E7-4803-AC33-B911CF42538E}" type="parTrans" cxnId="{797CFDF8-0C22-4FD1-8CCA-9F3CFA4A4C7D}">
      <dgm:prSet/>
      <dgm:spPr/>
      <dgm:t>
        <a:bodyPr/>
        <a:lstStyle/>
        <a:p>
          <a:endParaRPr lang="es-CO" sz="1100">
            <a:solidFill>
              <a:srgbClr val="002060"/>
            </a:solidFill>
          </a:endParaRPr>
        </a:p>
      </dgm:t>
    </dgm:pt>
    <dgm:pt modelId="{195A157A-D5C5-4642-BE8D-1E90DEE78525}" type="sibTrans" cxnId="{797CFDF8-0C22-4FD1-8CCA-9F3CFA4A4C7D}">
      <dgm:prSet/>
      <dgm:spPr/>
      <dgm:t>
        <a:bodyPr/>
        <a:lstStyle/>
        <a:p>
          <a:endParaRPr lang="es-CO" sz="1100">
            <a:solidFill>
              <a:srgbClr val="002060"/>
            </a:solidFill>
          </a:endParaRPr>
        </a:p>
      </dgm:t>
    </dgm:pt>
    <dgm:pt modelId="{8CB2354B-EA4B-4497-96F1-5EAC8928B209}">
      <dgm:prSet phldrT="[Texto]" custT="1"/>
      <dgm:spPr>
        <a:solidFill>
          <a:schemeClr val="accent5">
            <a:lumMod val="40000"/>
            <a:lumOff val="60000"/>
          </a:schemeClr>
        </a:solidFill>
        <a:ln>
          <a:solidFill>
            <a:srgbClr val="002060"/>
          </a:solidFill>
        </a:ln>
      </dgm:spPr>
      <dgm:t>
        <a:bodyPr/>
        <a:lstStyle/>
        <a:p>
          <a:r>
            <a:rPr lang="en-US" sz="1100" dirty="0" smtClean="0">
              <a:solidFill>
                <a:srgbClr val="002060"/>
              </a:solidFill>
            </a:rPr>
            <a:t>Time Bank of TGI collaborators (more than 50 registered and 30 in leadership school)
mentoring
TGI Leadership School Trainer</a:t>
          </a:r>
          <a:endParaRPr lang="es-MX" sz="1100" dirty="0">
            <a:solidFill>
              <a:srgbClr val="002060"/>
            </a:solidFill>
          </a:endParaRPr>
        </a:p>
      </dgm:t>
    </dgm:pt>
    <dgm:pt modelId="{81105548-A9E5-4DD5-95FE-7BE647AEAD64}" type="parTrans" cxnId="{74E4C948-425A-477B-A05A-FB94B73F2807}">
      <dgm:prSet/>
      <dgm:spPr/>
      <dgm:t>
        <a:bodyPr/>
        <a:lstStyle/>
        <a:p>
          <a:endParaRPr lang="es-CO" sz="1100">
            <a:solidFill>
              <a:srgbClr val="002060"/>
            </a:solidFill>
          </a:endParaRPr>
        </a:p>
      </dgm:t>
    </dgm:pt>
    <dgm:pt modelId="{A9559FA9-F22A-436F-93A7-FCAC4915ECAB}" type="sibTrans" cxnId="{74E4C948-425A-477B-A05A-FB94B73F2807}">
      <dgm:prSet/>
      <dgm:spPr/>
      <dgm:t>
        <a:bodyPr/>
        <a:lstStyle/>
        <a:p>
          <a:endParaRPr lang="es-CO" sz="1100">
            <a:solidFill>
              <a:srgbClr val="002060"/>
            </a:solidFill>
          </a:endParaRPr>
        </a:p>
      </dgm:t>
    </dgm:pt>
    <dgm:pt modelId="{ACD1DB06-69D6-4514-A8EA-548A8CE38D92}">
      <dgm:prSet phldrT="[Texto]" custT="1"/>
      <dgm:spPr>
        <a:solidFill>
          <a:schemeClr val="accent5">
            <a:lumMod val="40000"/>
            <a:lumOff val="60000"/>
          </a:schemeClr>
        </a:solidFill>
        <a:ln>
          <a:solidFill>
            <a:srgbClr val="002060"/>
          </a:solidFill>
        </a:ln>
      </dgm:spPr>
      <dgm:t>
        <a:bodyPr/>
        <a:lstStyle/>
        <a:p>
          <a:pPr marL="0" lvl="0" defTabSz="622300" rtl="0">
            <a:lnSpc>
              <a:spcPct val="90000"/>
            </a:lnSpc>
            <a:spcBef>
              <a:spcPct val="0"/>
            </a:spcBef>
            <a:spcAft>
              <a:spcPct val="35000"/>
            </a:spcAft>
            <a:buNone/>
          </a:pPr>
          <a:r>
            <a:rPr lang="en-US" sz="1100" b="1" dirty="0" smtClean="0">
              <a:solidFill>
                <a:srgbClr val="002060"/>
              </a:solidFill>
            </a:rPr>
            <a:t>Activity: </a:t>
          </a:r>
          <a:r>
            <a:rPr lang="en-US" sz="1100" b="0" dirty="0" smtClean="0">
              <a:solidFill>
                <a:srgbClr val="002060"/>
              </a:solidFill>
            </a:rPr>
            <a:t>Beautification with art and recycling in </a:t>
          </a:r>
          <a:r>
            <a:rPr lang="en-US" sz="1100" b="0" dirty="0" err="1" smtClean="0">
              <a:solidFill>
                <a:srgbClr val="002060"/>
              </a:solidFill>
            </a:rPr>
            <a:t>Casacará</a:t>
          </a:r>
          <a:r>
            <a:rPr lang="en-US" sz="1100" b="0" dirty="0" smtClean="0">
              <a:solidFill>
                <a:srgbClr val="002060"/>
              </a:solidFill>
            </a:rPr>
            <a:t>- </a:t>
          </a:r>
          <a:r>
            <a:rPr lang="en-US" sz="1100" b="0" dirty="0" err="1" smtClean="0">
              <a:solidFill>
                <a:srgbClr val="002060"/>
              </a:solidFill>
            </a:rPr>
            <a:t>Agustín</a:t>
          </a:r>
          <a:r>
            <a:rPr lang="en-US" sz="1100" b="0" dirty="0" smtClean="0">
              <a:solidFill>
                <a:srgbClr val="002060"/>
              </a:solidFill>
            </a:rPr>
            <a:t> </a:t>
          </a:r>
          <a:r>
            <a:rPr lang="en-US" sz="1100" b="0" dirty="0" err="1" smtClean="0">
              <a:solidFill>
                <a:srgbClr val="002060"/>
              </a:solidFill>
            </a:rPr>
            <a:t>Codazzi</a:t>
          </a:r>
          <a:r>
            <a:rPr lang="en-US" sz="1100" b="0" dirty="0" smtClean="0">
              <a:solidFill>
                <a:srgbClr val="002060"/>
              </a:solidFill>
            </a:rPr>
            <a:t>, Cesar </a:t>
          </a:r>
        </a:p>
        <a:p>
          <a:pPr marL="0" lvl="0" defTabSz="622300" rtl="0">
            <a:lnSpc>
              <a:spcPct val="90000"/>
            </a:lnSpc>
            <a:spcBef>
              <a:spcPct val="0"/>
            </a:spcBef>
            <a:spcAft>
              <a:spcPct val="35000"/>
            </a:spcAft>
            <a:buNone/>
          </a:pPr>
          <a:r>
            <a:rPr lang="en-US" sz="1100" b="1" dirty="0" smtClean="0">
              <a:solidFill>
                <a:srgbClr val="002060"/>
              </a:solidFill>
            </a:rPr>
            <a:t>Date: </a:t>
          </a:r>
          <a:r>
            <a:rPr lang="en-US" sz="1100" b="0" dirty="0" smtClean="0">
              <a:solidFill>
                <a:srgbClr val="002060"/>
              </a:solidFill>
            </a:rPr>
            <a:t>November 4 </a:t>
          </a:r>
        </a:p>
        <a:p>
          <a:pPr marL="0" lvl="0" defTabSz="622300" rtl="0">
            <a:lnSpc>
              <a:spcPct val="90000"/>
            </a:lnSpc>
            <a:spcBef>
              <a:spcPct val="0"/>
            </a:spcBef>
            <a:spcAft>
              <a:spcPct val="35000"/>
            </a:spcAft>
            <a:buNone/>
          </a:pPr>
          <a:r>
            <a:rPr lang="en-US" sz="1100" b="1" dirty="0" smtClean="0">
              <a:solidFill>
                <a:srgbClr val="002060"/>
              </a:solidFill>
            </a:rPr>
            <a:t>Educational </a:t>
          </a:r>
          <a:r>
            <a:rPr lang="en-US" sz="1100" b="1" dirty="0" smtClean="0">
              <a:solidFill>
                <a:srgbClr val="002060"/>
              </a:solidFill>
            </a:rPr>
            <a:t>Activity: </a:t>
          </a:r>
          <a:r>
            <a:rPr lang="en-US" sz="1100" b="0" dirty="0" smtClean="0">
              <a:solidFill>
                <a:srgbClr val="002060"/>
              </a:solidFill>
            </a:rPr>
            <a:t>Day of reading aloud and endowment of a collection of texts for the library </a:t>
          </a:r>
          <a:r>
            <a:rPr lang="en-US" sz="1100" b="1" dirty="0" smtClean="0">
              <a:solidFill>
                <a:srgbClr val="002060"/>
              </a:solidFill>
            </a:rPr>
            <a:t>Allies: </a:t>
          </a:r>
          <a:r>
            <a:rPr lang="en-US" sz="1100" b="0" dirty="0" smtClean="0">
              <a:solidFill>
                <a:srgbClr val="002060"/>
              </a:solidFill>
            </a:rPr>
            <a:t>Mayor of </a:t>
          </a:r>
          <a:r>
            <a:rPr lang="en-US" sz="1100" b="0" dirty="0" err="1" smtClean="0">
              <a:solidFill>
                <a:srgbClr val="002060"/>
              </a:solidFill>
            </a:rPr>
            <a:t>Agustín</a:t>
          </a:r>
          <a:r>
            <a:rPr lang="en-US" sz="1100" b="0" dirty="0" smtClean="0">
              <a:solidFill>
                <a:srgbClr val="002060"/>
              </a:solidFill>
            </a:rPr>
            <a:t> </a:t>
          </a:r>
          <a:r>
            <a:rPr lang="en-US" sz="1100" b="0" dirty="0" err="1" smtClean="0">
              <a:solidFill>
                <a:srgbClr val="002060"/>
              </a:solidFill>
            </a:rPr>
            <a:t>Codazzi</a:t>
          </a:r>
          <a:r>
            <a:rPr lang="en-US" sz="1100" b="0" dirty="0" smtClean="0">
              <a:solidFill>
                <a:srgbClr val="002060"/>
              </a:solidFill>
            </a:rPr>
            <a:t>, JAC.</a:t>
          </a:r>
          <a:endParaRPr lang="es-CO" sz="1100" b="0" dirty="0">
            <a:solidFill>
              <a:srgbClr val="002060"/>
            </a:solidFill>
          </a:endParaRPr>
        </a:p>
      </dgm:t>
    </dgm:pt>
    <dgm:pt modelId="{4AAD0861-6515-4EC8-BD7C-47D0CD8D9A74}" type="parTrans" cxnId="{728F4399-43AA-4654-B3C4-1F6D40AEEF3E}">
      <dgm:prSet/>
      <dgm:spPr/>
      <dgm:t>
        <a:bodyPr/>
        <a:lstStyle/>
        <a:p>
          <a:endParaRPr lang="es-CO" sz="1100">
            <a:solidFill>
              <a:srgbClr val="002060"/>
            </a:solidFill>
          </a:endParaRPr>
        </a:p>
      </dgm:t>
    </dgm:pt>
    <dgm:pt modelId="{9470CFCC-7744-4581-86F6-47B386E95083}" type="sibTrans" cxnId="{728F4399-43AA-4654-B3C4-1F6D40AEEF3E}">
      <dgm:prSet/>
      <dgm:spPr/>
      <dgm:t>
        <a:bodyPr/>
        <a:lstStyle/>
        <a:p>
          <a:endParaRPr lang="es-CO" sz="1100">
            <a:solidFill>
              <a:srgbClr val="002060"/>
            </a:solidFill>
          </a:endParaRPr>
        </a:p>
      </dgm:t>
    </dgm:pt>
    <dgm:pt modelId="{12E58F31-7BAB-4CDD-B0AF-0BB71CC140C7}">
      <dgm:prSet phldrT="[Texto]" custT="1"/>
      <dgm:spPr>
        <a:solidFill>
          <a:schemeClr val="accent5">
            <a:lumMod val="40000"/>
            <a:lumOff val="60000"/>
          </a:schemeClr>
        </a:solidFill>
        <a:ln>
          <a:solidFill>
            <a:srgbClr val="002060"/>
          </a:solidFill>
        </a:ln>
      </dgm:spPr>
      <dgm:t>
        <a:bodyPr/>
        <a:lstStyle/>
        <a:p>
          <a:endParaRPr lang="es-CO" sz="1100" dirty="0">
            <a:solidFill>
              <a:srgbClr val="002060"/>
            </a:solidFill>
          </a:endParaRPr>
        </a:p>
      </dgm:t>
    </dgm:pt>
    <dgm:pt modelId="{47B92C6D-E281-4489-A23D-B8EDA2090590}" type="parTrans" cxnId="{AA8EE76B-03E8-4C23-B4BE-47952195FEF7}">
      <dgm:prSet/>
      <dgm:spPr/>
      <dgm:t>
        <a:bodyPr/>
        <a:lstStyle/>
        <a:p>
          <a:endParaRPr lang="es-CO" sz="1100">
            <a:solidFill>
              <a:srgbClr val="002060"/>
            </a:solidFill>
          </a:endParaRPr>
        </a:p>
      </dgm:t>
    </dgm:pt>
    <dgm:pt modelId="{34F6D9B9-6C05-4E4C-9F79-4FE55EAA7201}" type="sibTrans" cxnId="{AA8EE76B-03E8-4C23-B4BE-47952195FEF7}">
      <dgm:prSet/>
      <dgm:spPr/>
      <dgm:t>
        <a:bodyPr/>
        <a:lstStyle/>
        <a:p>
          <a:endParaRPr lang="es-CO" sz="1100">
            <a:solidFill>
              <a:srgbClr val="002060"/>
            </a:solidFill>
          </a:endParaRPr>
        </a:p>
      </dgm:t>
    </dgm:pt>
    <dgm:pt modelId="{B36D737C-3DAE-48B4-9CFD-9340847ABA8C}">
      <dgm:prSet phldrT="[Texto]" custT="1"/>
      <dgm:spPr>
        <a:solidFill>
          <a:schemeClr val="accent5">
            <a:lumMod val="40000"/>
            <a:lumOff val="60000"/>
          </a:schemeClr>
        </a:solidFill>
        <a:ln>
          <a:solidFill>
            <a:srgbClr val="002060"/>
          </a:solidFill>
        </a:ln>
      </dgm:spPr>
      <dgm:t>
        <a:bodyPr/>
        <a:lstStyle/>
        <a:p>
          <a:endParaRPr lang="es-CO" sz="1100" dirty="0">
            <a:solidFill>
              <a:srgbClr val="002060"/>
            </a:solidFill>
          </a:endParaRPr>
        </a:p>
      </dgm:t>
    </dgm:pt>
    <dgm:pt modelId="{7E34A98B-1123-441A-AEDB-170D16A3DA76}" type="parTrans" cxnId="{96DD8DF2-F132-42AF-BB33-ED0C044439B5}">
      <dgm:prSet/>
      <dgm:spPr/>
      <dgm:t>
        <a:bodyPr/>
        <a:lstStyle/>
        <a:p>
          <a:endParaRPr lang="es-CO" sz="1100">
            <a:solidFill>
              <a:srgbClr val="002060"/>
            </a:solidFill>
          </a:endParaRPr>
        </a:p>
      </dgm:t>
    </dgm:pt>
    <dgm:pt modelId="{E7F62184-072F-4DC3-BD3F-46AA6CDC36FB}" type="sibTrans" cxnId="{96DD8DF2-F132-42AF-BB33-ED0C044439B5}">
      <dgm:prSet/>
      <dgm:spPr/>
      <dgm:t>
        <a:bodyPr/>
        <a:lstStyle/>
        <a:p>
          <a:endParaRPr lang="es-CO" sz="1100">
            <a:solidFill>
              <a:srgbClr val="002060"/>
            </a:solidFill>
          </a:endParaRPr>
        </a:p>
      </dgm:t>
    </dgm:pt>
    <dgm:pt modelId="{53E223DD-8EC3-409A-B1B2-7F7C8138177D}">
      <dgm:prSet phldrT="[Texto]" custT="1"/>
      <dgm:spPr>
        <a:solidFill>
          <a:schemeClr val="accent5">
            <a:lumMod val="40000"/>
            <a:lumOff val="60000"/>
          </a:schemeClr>
        </a:solidFill>
        <a:ln>
          <a:solidFill>
            <a:srgbClr val="002060"/>
          </a:solidFill>
        </a:ln>
      </dgm:spPr>
      <dgm:t>
        <a:bodyPr/>
        <a:lstStyle/>
        <a:p>
          <a:r>
            <a:rPr lang="en-US" sz="1100" b="1" dirty="0" smtClean="0">
              <a:solidFill>
                <a:srgbClr val="002060"/>
              </a:solidFill>
            </a:rPr>
            <a:t>Activity: </a:t>
          </a:r>
          <a:r>
            <a:rPr lang="en-US" sz="1100" b="0" dirty="0" smtClean="0">
              <a:solidFill>
                <a:srgbClr val="002060"/>
              </a:solidFill>
            </a:rPr>
            <a:t>Day to improve the children's playground and community recreation in </a:t>
          </a:r>
          <a:r>
            <a:rPr lang="en-US" sz="1100" b="0" dirty="0" err="1" smtClean="0">
              <a:solidFill>
                <a:srgbClr val="002060"/>
              </a:solidFill>
            </a:rPr>
            <a:t>Vereda</a:t>
          </a:r>
          <a:r>
            <a:rPr lang="en-US" sz="1100" b="0" dirty="0" smtClean="0">
              <a:solidFill>
                <a:srgbClr val="002060"/>
              </a:solidFill>
            </a:rPr>
            <a:t> </a:t>
          </a:r>
          <a:r>
            <a:rPr lang="en-US" sz="1100" b="0" dirty="0" err="1" smtClean="0">
              <a:solidFill>
                <a:srgbClr val="002060"/>
              </a:solidFill>
            </a:rPr>
            <a:t>Nazaret</a:t>
          </a:r>
          <a:r>
            <a:rPr lang="en-US" sz="1100" b="0" dirty="0" smtClean="0">
              <a:solidFill>
                <a:srgbClr val="002060"/>
              </a:solidFill>
            </a:rPr>
            <a:t> in </a:t>
          </a:r>
          <a:r>
            <a:rPr lang="en-US" sz="1100" b="0" dirty="0" err="1" smtClean="0">
              <a:solidFill>
                <a:srgbClr val="002060"/>
              </a:solidFill>
            </a:rPr>
            <a:t>Otanche</a:t>
          </a:r>
          <a:r>
            <a:rPr lang="en-US" sz="1100" b="0" dirty="0" smtClean="0">
              <a:solidFill>
                <a:srgbClr val="002060"/>
              </a:solidFill>
            </a:rPr>
            <a:t>, Boyacá</a:t>
          </a:r>
          <a:r>
            <a:rPr lang="en-US" sz="1100" b="1" dirty="0" smtClean="0">
              <a:solidFill>
                <a:srgbClr val="002060"/>
              </a:solidFill>
            </a:rPr>
            <a:t>
Date: </a:t>
          </a:r>
          <a:r>
            <a:rPr lang="en-US" sz="1100" b="0" dirty="0" smtClean="0">
              <a:solidFill>
                <a:srgbClr val="002060"/>
              </a:solidFill>
            </a:rPr>
            <a:t>December 16</a:t>
          </a:r>
          <a:r>
            <a:rPr lang="en-US" sz="1100" b="1" dirty="0" smtClean="0">
              <a:solidFill>
                <a:srgbClr val="002060"/>
              </a:solidFill>
            </a:rPr>
            <a:t>
</a:t>
          </a:r>
          <a:r>
            <a:rPr lang="en-US" sz="1100" b="1" dirty="0" smtClean="0">
              <a:solidFill>
                <a:srgbClr val="002060"/>
              </a:solidFill>
            </a:rPr>
            <a:t>Educational </a:t>
          </a:r>
          <a:r>
            <a:rPr lang="en-US" sz="1100" b="1" dirty="0" smtClean="0">
              <a:solidFill>
                <a:srgbClr val="002060"/>
              </a:solidFill>
            </a:rPr>
            <a:t>Activity: </a:t>
          </a:r>
          <a:r>
            <a:rPr lang="en-US" sz="1100" b="0" dirty="0" smtClean="0">
              <a:solidFill>
                <a:srgbClr val="002060"/>
              </a:solidFill>
            </a:rPr>
            <a:t>Values and sport, traditional games and micro-soccer championship</a:t>
          </a:r>
          <a:r>
            <a:rPr lang="en-US" sz="1100" b="1" dirty="0" smtClean="0">
              <a:solidFill>
                <a:srgbClr val="002060"/>
              </a:solidFill>
            </a:rPr>
            <a:t>
Allies</a:t>
          </a:r>
          <a:r>
            <a:rPr lang="en-US" sz="1100" b="0" dirty="0" smtClean="0">
              <a:solidFill>
                <a:srgbClr val="002060"/>
              </a:solidFill>
            </a:rPr>
            <a:t>: </a:t>
          </a:r>
          <a:r>
            <a:rPr lang="en-US" sz="1100" b="0" dirty="0" err="1" smtClean="0">
              <a:solidFill>
                <a:srgbClr val="002060"/>
              </a:solidFill>
            </a:rPr>
            <a:t>Otanche</a:t>
          </a:r>
          <a:r>
            <a:rPr lang="en-US" sz="1100" b="0" dirty="0" smtClean="0">
              <a:solidFill>
                <a:srgbClr val="002060"/>
              </a:solidFill>
            </a:rPr>
            <a:t> City Hall / JAC</a:t>
          </a:r>
          <a:endParaRPr lang="es-CO" sz="1100" b="0" dirty="0">
            <a:solidFill>
              <a:srgbClr val="002060"/>
            </a:solidFill>
          </a:endParaRPr>
        </a:p>
      </dgm:t>
    </dgm:pt>
    <dgm:pt modelId="{F0587810-D175-4299-BCB4-2F36BD1AC003}" type="sibTrans" cxnId="{9490E3F1-F174-4C6F-AFD7-BF4F871BC050}">
      <dgm:prSet/>
      <dgm:spPr/>
      <dgm:t>
        <a:bodyPr/>
        <a:lstStyle/>
        <a:p>
          <a:endParaRPr lang="es-CO" sz="1100">
            <a:solidFill>
              <a:srgbClr val="002060"/>
            </a:solidFill>
          </a:endParaRPr>
        </a:p>
      </dgm:t>
    </dgm:pt>
    <dgm:pt modelId="{3AC3EB9A-AF5F-4638-9AE1-C89455D427B0}" type="parTrans" cxnId="{9490E3F1-F174-4C6F-AFD7-BF4F871BC050}">
      <dgm:prSet/>
      <dgm:spPr/>
      <dgm:t>
        <a:bodyPr/>
        <a:lstStyle/>
        <a:p>
          <a:endParaRPr lang="es-CO" sz="1100">
            <a:solidFill>
              <a:srgbClr val="002060"/>
            </a:solidFill>
          </a:endParaRPr>
        </a:p>
      </dgm:t>
    </dgm:pt>
    <dgm:pt modelId="{D515D630-C169-46FA-82FE-AF963FD5D2C0}" type="pres">
      <dgm:prSet presAssocID="{96053801-7D82-479C-B3B8-3CBCDD7F50AA}" presName="linear" presStyleCnt="0">
        <dgm:presLayoutVars>
          <dgm:dir/>
          <dgm:resizeHandles val="exact"/>
        </dgm:presLayoutVars>
      </dgm:prSet>
      <dgm:spPr/>
      <dgm:t>
        <a:bodyPr/>
        <a:lstStyle/>
        <a:p>
          <a:endParaRPr lang="es-ES"/>
        </a:p>
      </dgm:t>
    </dgm:pt>
    <dgm:pt modelId="{7756EC37-62E0-4203-8572-5A6A2F3F5CF2}" type="pres">
      <dgm:prSet presAssocID="{07F089F1-47DD-4DC4-90A4-1D1FFDA44F11}" presName="comp" presStyleCnt="0"/>
      <dgm:spPr/>
    </dgm:pt>
    <dgm:pt modelId="{B6ABF12C-D7DE-45C2-91B3-C33CC09199F6}" type="pres">
      <dgm:prSet presAssocID="{07F089F1-47DD-4DC4-90A4-1D1FFDA44F11}" presName="box" presStyleLbl="node1" presStyleIdx="0" presStyleCnt="4"/>
      <dgm:spPr/>
      <dgm:t>
        <a:bodyPr/>
        <a:lstStyle/>
        <a:p>
          <a:endParaRPr lang="es-ES"/>
        </a:p>
      </dgm:t>
    </dgm:pt>
    <dgm:pt modelId="{E5C571A1-1348-4D1E-A4DE-90CEE7E0C33B}" type="pres">
      <dgm:prSet presAssocID="{07F089F1-47DD-4DC4-90A4-1D1FFDA44F11}" presName="img"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xmlns="" val="0"/>
              </a:ext>
            </a:extLst>
          </a:blip>
          <a:srcRect/>
          <a:stretch>
            <a:fillRect t="-8000" b="-8000"/>
          </a:stretch>
        </a:blipFill>
      </dgm:spPr>
      <dgm:t>
        <a:bodyPr/>
        <a:lstStyle/>
        <a:p>
          <a:endParaRPr lang="es-ES"/>
        </a:p>
      </dgm:t>
    </dgm:pt>
    <dgm:pt modelId="{7B1E7993-56E7-4E33-9395-DE7FAD2EA2A4}" type="pres">
      <dgm:prSet presAssocID="{07F089F1-47DD-4DC4-90A4-1D1FFDA44F11}" presName="text" presStyleLbl="node1" presStyleIdx="0" presStyleCnt="4">
        <dgm:presLayoutVars>
          <dgm:bulletEnabled val="1"/>
        </dgm:presLayoutVars>
      </dgm:prSet>
      <dgm:spPr/>
      <dgm:t>
        <a:bodyPr/>
        <a:lstStyle/>
        <a:p>
          <a:endParaRPr lang="es-ES"/>
        </a:p>
      </dgm:t>
    </dgm:pt>
    <dgm:pt modelId="{AA8CBE39-A9E7-4602-881F-96025FD0B744}" type="pres">
      <dgm:prSet presAssocID="{195A157A-D5C5-4642-BE8D-1E90DEE78525}" presName="spacer" presStyleCnt="0"/>
      <dgm:spPr/>
    </dgm:pt>
    <dgm:pt modelId="{90BB687D-A8F2-4FB2-A706-96328DF2E051}" type="pres">
      <dgm:prSet presAssocID="{ACD1DB06-69D6-4514-A8EA-548A8CE38D92}" presName="comp" presStyleCnt="0"/>
      <dgm:spPr/>
    </dgm:pt>
    <dgm:pt modelId="{A2B14ADA-F623-4F56-96E2-9182E525C80D}" type="pres">
      <dgm:prSet presAssocID="{ACD1DB06-69D6-4514-A8EA-548A8CE38D92}" presName="box" presStyleLbl="node1" presStyleIdx="1" presStyleCnt="4" custScaleY="79167"/>
      <dgm:spPr/>
      <dgm:t>
        <a:bodyPr/>
        <a:lstStyle/>
        <a:p>
          <a:endParaRPr lang="es-ES"/>
        </a:p>
      </dgm:t>
    </dgm:pt>
    <dgm:pt modelId="{99184F5F-D736-4E5F-8F6F-DA9B5A97800E}" type="pres">
      <dgm:prSet presAssocID="{ACD1DB06-69D6-4514-A8EA-548A8CE38D92}" presName="img"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xmlns="" val="0"/>
              </a:ext>
            </a:extLst>
          </a:blip>
          <a:srcRect/>
          <a:stretch>
            <a:fillRect t="-1000" b="-1000"/>
          </a:stretch>
        </a:blipFill>
      </dgm:spPr>
      <dgm:t>
        <a:bodyPr/>
        <a:lstStyle/>
        <a:p>
          <a:endParaRPr lang="es-ES"/>
        </a:p>
      </dgm:t>
    </dgm:pt>
    <dgm:pt modelId="{E0124584-805E-43C4-88AF-73051475C2AC}" type="pres">
      <dgm:prSet presAssocID="{ACD1DB06-69D6-4514-A8EA-548A8CE38D92}" presName="text" presStyleLbl="node1" presStyleIdx="1" presStyleCnt="4">
        <dgm:presLayoutVars>
          <dgm:bulletEnabled val="1"/>
        </dgm:presLayoutVars>
      </dgm:prSet>
      <dgm:spPr/>
      <dgm:t>
        <a:bodyPr/>
        <a:lstStyle/>
        <a:p>
          <a:endParaRPr lang="es-ES"/>
        </a:p>
      </dgm:t>
    </dgm:pt>
    <dgm:pt modelId="{8133FCAC-1311-4A51-9C37-338EFA6B55D6}" type="pres">
      <dgm:prSet presAssocID="{9470CFCC-7744-4581-86F6-47B386E95083}" presName="spacer" presStyleCnt="0"/>
      <dgm:spPr/>
    </dgm:pt>
    <dgm:pt modelId="{99B743EC-EC56-4FD8-9625-9DE8BAD51E54}" type="pres">
      <dgm:prSet presAssocID="{53E223DD-8EC3-409A-B1B2-7F7C8138177D}" presName="comp" presStyleCnt="0"/>
      <dgm:spPr/>
    </dgm:pt>
    <dgm:pt modelId="{9E04438B-7D81-44BF-9794-2426E8140C3A}" type="pres">
      <dgm:prSet presAssocID="{53E223DD-8EC3-409A-B1B2-7F7C8138177D}" presName="box" presStyleLbl="node1" presStyleIdx="2" presStyleCnt="4"/>
      <dgm:spPr/>
      <dgm:t>
        <a:bodyPr/>
        <a:lstStyle/>
        <a:p>
          <a:endParaRPr lang="es-ES"/>
        </a:p>
      </dgm:t>
    </dgm:pt>
    <dgm:pt modelId="{743066E3-6390-4DC1-9F8F-D33E500D80FA}" type="pres">
      <dgm:prSet presAssocID="{53E223DD-8EC3-409A-B1B2-7F7C8138177D}" presName="img"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xmlns="" val="0"/>
              </a:ext>
            </a:extLst>
          </a:blip>
          <a:srcRect/>
          <a:stretch>
            <a:fillRect t="-8000" b="-8000"/>
          </a:stretch>
        </a:blipFill>
      </dgm:spPr>
      <dgm:t>
        <a:bodyPr/>
        <a:lstStyle/>
        <a:p>
          <a:endParaRPr lang="es-ES"/>
        </a:p>
      </dgm:t>
    </dgm:pt>
    <dgm:pt modelId="{283752EA-BC4B-41E8-82FD-4823FEC5B983}" type="pres">
      <dgm:prSet presAssocID="{53E223DD-8EC3-409A-B1B2-7F7C8138177D}" presName="text" presStyleLbl="node1" presStyleIdx="2" presStyleCnt="4">
        <dgm:presLayoutVars>
          <dgm:bulletEnabled val="1"/>
        </dgm:presLayoutVars>
      </dgm:prSet>
      <dgm:spPr/>
      <dgm:t>
        <a:bodyPr/>
        <a:lstStyle/>
        <a:p>
          <a:endParaRPr lang="es-ES"/>
        </a:p>
      </dgm:t>
    </dgm:pt>
    <dgm:pt modelId="{E06B91C5-E95E-44BB-8F9E-6E63A79F8C14}" type="pres">
      <dgm:prSet presAssocID="{F0587810-D175-4299-BCB4-2F36BD1AC003}" presName="spacer" presStyleCnt="0"/>
      <dgm:spPr/>
    </dgm:pt>
    <dgm:pt modelId="{4C09D815-20E2-462E-A173-EF7BACD5B4AA}" type="pres">
      <dgm:prSet presAssocID="{8CB2354B-EA4B-4497-96F1-5EAC8928B209}" presName="comp" presStyleCnt="0"/>
      <dgm:spPr/>
    </dgm:pt>
    <dgm:pt modelId="{6AD68260-6566-431F-8660-581910267BCA}" type="pres">
      <dgm:prSet presAssocID="{8CB2354B-EA4B-4497-96F1-5EAC8928B209}" presName="box" presStyleLbl="node1" presStyleIdx="3" presStyleCnt="4" custLinFactNeighborY="10"/>
      <dgm:spPr/>
      <dgm:t>
        <a:bodyPr/>
        <a:lstStyle/>
        <a:p>
          <a:endParaRPr lang="es-ES"/>
        </a:p>
      </dgm:t>
    </dgm:pt>
    <dgm:pt modelId="{E7372789-4B8D-4617-9D19-ABD17696839A}" type="pres">
      <dgm:prSet presAssocID="{8CB2354B-EA4B-4497-96F1-5EAC8928B209}" presName="img" presStyleLbl="fgImgPlace1" presStyleIdx="3" presStyleCnt="4"/>
      <dgm:spPr>
        <a:blipFill rotWithShape="1">
          <a:blip xmlns:r="http://schemas.openxmlformats.org/officeDocument/2006/relationships" r:embed="rId4"/>
          <a:srcRect/>
          <a:stretch>
            <a:fillRect t="-4000" b="-4000"/>
          </a:stretch>
        </a:blipFill>
      </dgm:spPr>
      <dgm:t>
        <a:bodyPr/>
        <a:lstStyle/>
        <a:p>
          <a:endParaRPr lang="es-ES"/>
        </a:p>
      </dgm:t>
    </dgm:pt>
    <dgm:pt modelId="{920EC34A-0A09-477C-B21C-4542922764A3}" type="pres">
      <dgm:prSet presAssocID="{8CB2354B-EA4B-4497-96F1-5EAC8928B209}" presName="text" presStyleLbl="node1" presStyleIdx="3" presStyleCnt="4">
        <dgm:presLayoutVars>
          <dgm:bulletEnabled val="1"/>
        </dgm:presLayoutVars>
      </dgm:prSet>
      <dgm:spPr/>
      <dgm:t>
        <a:bodyPr/>
        <a:lstStyle/>
        <a:p>
          <a:endParaRPr lang="es-ES"/>
        </a:p>
      </dgm:t>
    </dgm:pt>
  </dgm:ptLst>
  <dgm:cxnLst>
    <dgm:cxn modelId="{BDDA4D9C-D53B-44B4-8884-81E9158D2030}" type="presOf" srcId="{B36D737C-3DAE-48B4-9CFD-9340847ABA8C}" destId="{B6ABF12C-D7DE-45C2-91B3-C33CC09199F6}" srcOrd="0" destOrd="1" presId="urn:microsoft.com/office/officeart/2005/8/layout/vList4#1"/>
    <dgm:cxn modelId="{B8618BEF-4D79-4E68-8E49-225A000D8A99}" type="presOf" srcId="{12E58F31-7BAB-4CDD-B0AF-0BB71CC140C7}" destId="{B6ABF12C-D7DE-45C2-91B3-C33CC09199F6}" srcOrd="0" destOrd="2" presId="urn:microsoft.com/office/officeart/2005/8/layout/vList4#1"/>
    <dgm:cxn modelId="{74E4C948-425A-477B-A05A-FB94B73F2807}" srcId="{96053801-7D82-479C-B3B8-3CBCDD7F50AA}" destId="{8CB2354B-EA4B-4497-96F1-5EAC8928B209}" srcOrd="3" destOrd="0" parTransId="{81105548-A9E5-4DD5-95FE-7BE647AEAD64}" sibTransId="{A9559FA9-F22A-436F-93A7-FCAC4915ECAB}"/>
    <dgm:cxn modelId="{DDE1E8E5-0127-4BE6-9482-E6FE27C9648D}" type="presOf" srcId="{ACD1DB06-69D6-4514-A8EA-548A8CE38D92}" destId="{E0124584-805E-43C4-88AF-73051475C2AC}" srcOrd="1" destOrd="0" presId="urn:microsoft.com/office/officeart/2005/8/layout/vList4#1"/>
    <dgm:cxn modelId="{9490E3F1-F174-4C6F-AFD7-BF4F871BC050}" srcId="{96053801-7D82-479C-B3B8-3CBCDD7F50AA}" destId="{53E223DD-8EC3-409A-B1B2-7F7C8138177D}" srcOrd="2" destOrd="0" parTransId="{3AC3EB9A-AF5F-4638-9AE1-C89455D427B0}" sibTransId="{F0587810-D175-4299-BCB4-2F36BD1AC003}"/>
    <dgm:cxn modelId="{15647825-16E6-4E3F-9EF2-8D6BE8367B4A}" type="presOf" srcId="{53E223DD-8EC3-409A-B1B2-7F7C8138177D}" destId="{9E04438B-7D81-44BF-9794-2426E8140C3A}" srcOrd="0" destOrd="0" presId="urn:microsoft.com/office/officeart/2005/8/layout/vList4#1"/>
    <dgm:cxn modelId="{728F4399-43AA-4654-B3C4-1F6D40AEEF3E}" srcId="{96053801-7D82-479C-B3B8-3CBCDD7F50AA}" destId="{ACD1DB06-69D6-4514-A8EA-548A8CE38D92}" srcOrd="1" destOrd="0" parTransId="{4AAD0861-6515-4EC8-BD7C-47D0CD8D9A74}" sibTransId="{9470CFCC-7744-4581-86F6-47B386E95083}"/>
    <dgm:cxn modelId="{87F1D5A1-0BAD-4768-A089-C6F53B612EEF}" type="presOf" srcId="{07F089F1-47DD-4DC4-90A4-1D1FFDA44F11}" destId="{7B1E7993-56E7-4E33-9395-DE7FAD2EA2A4}" srcOrd="1" destOrd="0" presId="urn:microsoft.com/office/officeart/2005/8/layout/vList4#1"/>
    <dgm:cxn modelId="{82F4A0E2-0A1C-4555-B164-C482F588B31A}" type="presOf" srcId="{07F089F1-47DD-4DC4-90A4-1D1FFDA44F11}" destId="{B6ABF12C-D7DE-45C2-91B3-C33CC09199F6}" srcOrd="0" destOrd="0" presId="urn:microsoft.com/office/officeart/2005/8/layout/vList4#1"/>
    <dgm:cxn modelId="{797CFDF8-0C22-4FD1-8CCA-9F3CFA4A4C7D}" srcId="{96053801-7D82-479C-B3B8-3CBCDD7F50AA}" destId="{07F089F1-47DD-4DC4-90A4-1D1FFDA44F11}" srcOrd="0" destOrd="0" parTransId="{60544260-49E7-4803-AC33-B911CF42538E}" sibTransId="{195A157A-D5C5-4642-BE8D-1E90DEE78525}"/>
    <dgm:cxn modelId="{AA8EE76B-03E8-4C23-B4BE-47952195FEF7}" srcId="{07F089F1-47DD-4DC4-90A4-1D1FFDA44F11}" destId="{12E58F31-7BAB-4CDD-B0AF-0BB71CC140C7}" srcOrd="1" destOrd="0" parTransId="{47B92C6D-E281-4489-A23D-B8EDA2090590}" sibTransId="{34F6D9B9-6C05-4E4C-9F79-4FE55EAA7201}"/>
    <dgm:cxn modelId="{78FA8380-F1A3-4634-95DC-6F0A403F8A47}" type="presOf" srcId="{ACD1DB06-69D6-4514-A8EA-548A8CE38D92}" destId="{A2B14ADA-F623-4F56-96E2-9182E525C80D}" srcOrd="0" destOrd="0" presId="urn:microsoft.com/office/officeart/2005/8/layout/vList4#1"/>
    <dgm:cxn modelId="{DD185464-77CB-48E6-A3A6-BC820919CEC7}" type="presOf" srcId="{12E58F31-7BAB-4CDD-B0AF-0BB71CC140C7}" destId="{7B1E7993-56E7-4E33-9395-DE7FAD2EA2A4}" srcOrd="1" destOrd="2" presId="urn:microsoft.com/office/officeart/2005/8/layout/vList4#1"/>
    <dgm:cxn modelId="{8C2BBAEF-A832-4651-A628-B8D3CFDDDEF0}" type="presOf" srcId="{53E223DD-8EC3-409A-B1B2-7F7C8138177D}" destId="{283752EA-BC4B-41E8-82FD-4823FEC5B983}" srcOrd="1" destOrd="0" presId="urn:microsoft.com/office/officeart/2005/8/layout/vList4#1"/>
    <dgm:cxn modelId="{E65E4122-5CCC-4F93-B75F-D08754C8C711}" type="presOf" srcId="{8CB2354B-EA4B-4497-96F1-5EAC8928B209}" destId="{920EC34A-0A09-477C-B21C-4542922764A3}" srcOrd="1" destOrd="0" presId="urn:microsoft.com/office/officeart/2005/8/layout/vList4#1"/>
    <dgm:cxn modelId="{24F82B62-8E4D-4342-9B56-56235F2EE146}" type="presOf" srcId="{8CB2354B-EA4B-4497-96F1-5EAC8928B209}" destId="{6AD68260-6566-431F-8660-581910267BCA}" srcOrd="0" destOrd="0" presId="urn:microsoft.com/office/officeart/2005/8/layout/vList4#1"/>
    <dgm:cxn modelId="{96DD8DF2-F132-42AF-BB33-ED0C044439B5}" srcId="{07F089F1-47DD-4DC4-90A4-1D1FFDA44F11}" destId="{B36D737C-3DAE-48B4-9CFD-9340847ABA8C}" srcOrd="0" destOrd="0" parTransId="{7E34A98B-1123-441A-AEDB-170D16A3DA76}" sibTransId="{E7F62184-072F-4DC3-BD3F-46AA6CDC36FB}"/>
    <dgm:cxn modelId="{2305408D-F323-4C0E-BD5B-A4CE213A4A03}" type="presOf" srcId="{B36D737C-3DAE-48B4-9CFD-9340847ABA8C}" destId="{7B1E7993-56E7-4E33-9395-DE7FAD2EA2A4}" srcOrd="1" destOrd="1" presId="urn:microsoft.com/office/officeart/2005/8/layout/vList4#1"/>
    <dgm:cxn modelId="{492BD37E-47DA-4D4A-B72C-DC3BF41B6B1A}" type="presOf" srcId="{96053801-7D82-479C-B3B8-3CBCDD7F50AA}" destId="{D515D630-C169-46FA-82FE-AF963FD5D2C0}" srcOrd="0" destOrd="0" presId="urn:microsoft.com/office/officeart/2005/8/layout/vList4#1"/>
    <dgm:cxn modelId="{D2C91FA3-CA2A-47E0-B845-2ECACDDD8FA1}" type="presParOf" srcId="{D515D630-C169-46FA-82FE-AF963FD5D2C0}" destId="{7756EC37-62E0-4203-8572-5A6A2F3F5CF2}" srcOrd="0" destOrd="0" presId="urn:microsoft.com/office/officeart/2005/8/layout/vList4#1"/>
    <dgm:cxn modelId="{0DB2C754-C8D8-43FF-9E3F-8D9A1EC355C7}" type="presParOf" srcId="{7756EC37-62E0-4203-8572-5A6A2F3F5CF2}" destId="{B6ABF12C-D7DE-45C2-91B3-C33CC09199F6}" srcOrd="0" destOrd="0" presId="urn:microsoft.com/office/officeart/2005/8/layout/vList4#1"/>
    <dgm:cxn modelId="{C5C6083C-FD1A-4787-BFD0-0EBE9F4D40AD}" type="presParOf" srcId="{7756EC37-62E0-4203-8572-5A6A2F3F5CF2}" destId="{E5C571A1-1348-4D1E-A4DE-90CEE7E0C33B}" srcOrd="1" destOrd="0" presId="urn:microsoft.com/office/officeart/2005/8/layout/vList4#1"/>
    <dgm:cxn modelId="{543C9FF0-E2C1-41AD-BC0B-97EC0AB6C39A}" type="presParOf" srcId="{7756EC37-62E0-4203-8572-5A6A2F3F5CF2}" destId="{7B1E7993-56E7-4E33-9395-DE7FAD2EA2A4}" srcOrd="2" destOrd="0" presId="urn:microsoft.com/office/officeart/2005/8/layout/vList4#1"/>
    <dgm:cxn modelId="{081C49D9-22BD-4AA2-80B8-A5195D17CABF}" type="presParOf" srcId="{D515D630-C169-46FA-82FE-AF963FD5D2C0}" destId="{AA8CBE39-A9E7-4602-881F-96025FD0B744}" srcOrd="1" destOrd="0" presId="urn:microsoft.com/office/officeart/2005/8/layout/vList4#1"/>
    <dgm:cxn modelId="{FC9BA675-AFBA-4797-8BF4-A5E7FEA8D2E9}" type="presParOf" srcId="{D515D630-C169-46FA-82FE-AF963FD5D2C0}" destId="{90BB687D-A8F2-4FB2-A706-96328DF2E051}" srcOrd="2" destOrd="0" presId="urn:microsoft.com/office/officeart/2005/8/layout/vList4#1"/>
    <dgm:cxn modelId="{FE18A896-96B5-47A6-81C5-605DCE259C79}" type="presParOf" srcId="{90BB687D-A8F2-4FB2-A706-96328DF2E051}" destId="{A2B14ADA-F623-4F56-96E2-9182E525C80D}" srcOrd="0" destOrd="0" presId="urn:microsoft.com/office/officeart/2005/8/layout/vList4#1"/>
    <dgm:cxn modelId="{677CDD5E-FF40-4700-9FF3-5DEA248D4C66}" type="presParOf" srcId="{90BB687D-A8F2-4FB2-A706-96328DF2E051}" destId="{99184F5F-D736-4E5F-8F6F-DA9B5A97800E}" srcOrd="1" destOrd="0" presId="urn:microsoft.com/office/officeart/2005/8/layout/vList4#1"/>
    <dgm:cxn modelId="{30E044C0-1E38-4A55-AE78-4B6B794F29A7}" type="presParOf" srcId="{90BB687D-A8F2-4FB2-A706-96328DF2E051}" destId="{E0124584-805E-43C4-88AF-73051475C2AC}" srcOrd="2" destOrd="0" presId="urn:microsoft.com/office/officeart/2005/8/layout/vList4#1"/>
    <dgm:cxn modelId="{7B8608E8-5BB0-42EC-BCFC-63BA117321D5}" type="presParOf" srcId="{D515D630-C169-46FA-82FE-AF963FD5D2C0}" destId="{8133FCAC-1311-4A51-9C37-338EFA6B55D6}" srcOrd="3" destOrd="0" presId="urn:microsoft.com/office/officeart/2005/8/layout/vList4#1"/>
    <dgm:cxn modelId="{244F8501-C55D-4D89-8A72-2396CCA1938C}" type="presParOf" srcId="{D515D630-C169-46FA-82FE-AF963FD5D2C0}" destId="{99B743EC-EC56-4FD8-9625-9DE8BAD51E54}" srcOrd="4" destOrd="0" presId="urn:microsoft.com/office/officeart/2005/8/layout/vList4#1"/>
    <dgm:cxn modelId="{AD00115F-6AC2-48BF-A8B5-C87617F62ED0}" type="presParOf" srcId="{99B743EC-EC56-4FD8-9625-9DE8BAD51E54}" destId="{9E04438B-7D81-44BF-9794-2426E8140C3A}" srcOrd="0" destOrd="0" presId="urn:microsoft.com/office/officeart/2005/8/layout/vList4#1"/>
    <dgm:cxn modelId="{2A23F550-6151-46FE-8200-72AFE8E4AA94}" type="presParOf" srcId="{99B743EC-EC56-4FD8-9625-9DE8BAD51E54}" destId="{743066E3-6390-4DC1-9F8F-D33E500D80FA}" srcOrd="1" destOrd="0" presId="urn:microsoft.com/office/officeart/2005/8/layout/vList4#1"/>
    <dgm:cxn modelId="{117CD682-4E05-4AA6-AD25-9708FD0033C9}" type="presParOf" srcId="{99B743EC-EC56-4FD8-9625-9DE8BAD51E54}" destId="{283752EA-BC4B-41E8-82FD-4823FEC5B983}" srcOrd="2" destOrd="0" presId="urn:microsoft.com/office/officeart/2005/8/layout/vList4#1"/>
    <dgm:cxn modelId="{A4D8F33F-B989-421F-94FC-4EB0B902B8DA}" type="presParOf" srcId="{D515D630-C169-46FA-82FE-AF963FD5D2C0}" destId="{E06B91C5-E95E-44BB-8F9E-6E63A79F8C14}" srcOrd="5" destOrd="0" presId="urn:microsoft.com/office/officeart/2005/8/layout/vList4#1"/>
    <dgm:cxn modelId="{5A377EC9-ADA1-4540-A8AC-83E68DAF1DF1}" type="presParOf" srcId="{D515D630-C169-46FA-82FE-AF963FD5D2C0}" destId="{4C09D815-20E2-462E-A173-EF7BACD5B4AA}" srcOrd="6" destOrd="0" presId="urn:microsoft.com/office/officeart/2005/8/layout/vList4#1"/>
    <dgm:cxn modelId="{F1352D55-26AD-437B-8872-B7B24EEDA109}" type="presParOf" srcId="{4C09D815-20E2-462E-A173-EF7BACD5B4AA}" destId="{6AD68260-6566-431F-8660-581910267BCA}" srcOrd="0" destOrd="0" presId="urn:microsoft.com/office/officeart/2005/8/layout/vList4#1"/>
    <dgm:cxn modelId="{622FDDF6-2E12-4F96-98CB-3824F34F64F8}" type="presParOf" srcId="{4C09D815-20E2-462E-A173-EF7BACD5B4AA}" destId="{E7372789-4B8D-4617-9D19-ABD17696839A}" srcOrd="1" destOrd="0" presId="urn:microsoft.com/office/officeart/2005/8/layout/vList4#1"/>
    <dgm:cxn modelId="{8AC2B8A2-474E-46A2-A7E0-DE0E02AC34F2}" type="presParOf" srcId="{4C09D815-20E2-462E-A173-EF7BACD5B4AA}" destId="{920EC34A-0A09-477C-B21C-4542922764A3}"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BF12C-D7DE-45C2-91B3-C33CC09199F6}">
      <dsp:nvSpPr>
        <dsp:cNvPr id="0" name=""/>
        <dsp:cNvSpPr/>
      </dsp:nvSpPr>
      <dsp:spPr>
        <a:xfrm>
          <a:off x="0" y="0"/>
          <a:ext cx="7180907" cy="1246025"/>
        </a:xfrm>
        <a:prstGeom prst="roundRect">
          <a:avLst>
            <a:gd name="adj" fmla="val 10000"/>
          </a:avLst>
        </a:prstGeom>
        <a:solidFill>
          <a:schemeClr val="accent5">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s-ES" sz="1100" b="1" kern="1200" dirty="0" err="1" smtClean="0">
              <a:solidFill>
                <a:srgbClr val="002060"/>
              </a:solidFill>
            </a:rPr>
            <a:t>Activity</a:t>
          </a:r>
          <a:r>
            <a:rPr lang="es-ES" sz="1100" b="1" kern="1200" dirty="0" smtClean="0">
              <a:solidFill>
                <a:srgbClr val="002060"/>
              </a:solidFill>
            </a:rPr>
            <a:t>: </a:t>
          </a:r>
          <a:r>
            <a:rPr lang="es-ES" sz="1100" b="0" kern="1200" dirty="0" err="1" smtClean="0">
              <a:solidFill>
                <a:srgbClr val="002060"/>
              </a:solidFill>
            </a:rPr>
            <a:t>Planting</a:t>
          </a:r>
          <a:r>
            <a:rPr lang="es-ES" sz="1100" b="0" kern="1200" dirty="0" smtClean="0">
              <a:solidFill>
                <a:srgbClr val="002060"/>
              </a:solidFill>
            </a:rPr>
            <a:t> of </a:t>
          </a:r>
          <a:r>
            <a:rPr lang="es-ES" sz="1100" b="0" kern="1200" dirty="0" err="1" smtClean="0">
              <a:solidFill>
                <a:srgbClr val="002060"/>
              </a:solidFill>
            </a:rPr>
            <a:t>native</a:t>
          </a:r>
          <a:r>
            <a:rPr lang="es-ES" sz="1100" b="0" kern="1200" dirty="0" smtClean="0">
              <a:solidFill>
                <a:srgbClr val="002060"/>
              </a:solidFill>
            </a:rPr>
            <a:t> </a:t>
          </a:r>
          <a:r>
            <a:rPr lang="es-ES" sz="1100" b="0" kern="1200" dirty="0" err="1" smtClean="0">
              <a:solidFill>
                <a:srgbClr val="002060"/>
              </a:solidFill>
            </a:rPr>
            <a:t>trees</a:t>
          </a:r>
          <a:r>
            <a:rPr lang="es-ES" sz="1100" b="0" kern="1200" dirty="0" smtClean="0">
              <a:solidFill>
                <a:srgbClr val="002060"/>
              </a:solidFill>
            </a:rPr>
            <a:t> to </a:t>
          </a:r>
          <a:r>
            <a:rPr lang="es-ES" sz="1100" b="0" kern="1200" dirty="0" err="1" smtClean="0">
              <a:solidFill>
                <a:srgbClr val="002060"/>
              </a:solidFill>
            </a:rPr>
            <a:t>care</a:t>
          </a:r>
          <a:r>
            <a:rPr lang="es-ES" sz="1100" b="0" kern="1200" dirty="0" smtClean="0">
              <a:solidFill>
                <a:srgbClr val="002060"/>
              </a:solidFill>
            </a:rPr>
            <a:t> </a:t>
          </a:r>
          <a:r>
            <a:rPr lang="es-ES" sz="1100" b="0" kern="1200" dirty="0" err="1" smtClean="0">
              <a:solidFill>
                <a:srgbClr val="002060"/>
              </a:solidFill>
            </a:rPr>
            <a:t>for</a:t>
          </a:r>
          <a:r>
            <a:rPr lang="es-ES" sz="1100" b="0" kern="1200" dirty="0" smtClean="0">
              <a:solidFill>
                <a:srgbClr val="002060"/>
              </a:solidFill>
            </a:rPr>
            <a:t> </a:t>
          </a:r>
          <a:r>
            <a:rPr lang="es-ES" sz="1100" b="0" kern="1200" dirty="0" err="1" smtClean="0">
              <a:solidFill>
                <a:srgbClr val="002060"/>
              </a:solidFill>
            </a:rPr>
            <a:t>the</a:t>
          </a:r>
          <a:r>
            <a:rPr lang="es-ES" sz="1100" b="0" kern="1200" dirty="0" smtClean="0">
              <a:solidFill>
                <a:srgbClr val="002060"/>
              </a:solidFill>
            </a:rPr>
            <a:t> Quebrada de la Vereda Robles, Montes Sector in Puente Nacional Santander</a:t>
          </a:r>
          <a:r>
            <a:rPr lang="es-ES" sz="1100" b="1" kern="1200" dirty="0" smtClean="0">
              <a:solidFill>
                <a:srgbClr val="002060"/>
              </a:solidFill>
            </a:rPr>
            <a:t>
Date: </a:t>
          </a:r>
          <a:r>
            <a:rPr lang="es-ES" sz="1100" b="0" kern="1200" dirty="0" err="1" smtClean="0">
              <a:solidFill>
                <a:srgbClr val="002060"/>
              </a:solidFill>
            </a:rPr>
            <a:t>August</a:t>
          </a:r>
          <a:r>
            <a:rPr lang="es-ES" sz="1100" b="0" kern="1200" dirty="0" smtClean="0">
              <a:solidFill>
                <a:srgbClr val="002060"/>
              </a:solidFill>
            </a:rPr>
            <a:t> 24</a:t>
          </a:r>
          <a:r>
            <a:rPr lang="es-ES" sz="1100" b="1" kern="1200" dirty="0" smtClean="0">
              <a:solidFill>
                <a:srgbClr val="002060"/>
              </a:solidFill>
            </a:rPr>
            <a:t>
</a:t>
          </a:r>
          <a:r>
            <a:rPr lang="es-ES" sz="1100" b="1" kern="1200" dirty="0" err="1" smtClean="0">
              <a:solidFill>
                <a:srgbClr val="002060"/>
              </a:solidFill>
            </a:rPr>
            <a:t>Pedagogical</a:t>
          </a:r>
          <a:r>
            <a:rPr lang="es-ES" sz="1100" b="1" kern="1200" dirty="0" smtClean="0">
              <a:solidFill>
                <a:srgbClr val="002060"/>
              </a:solidFill>
            </a:rPr>
            <a:t> </a:t>
          </a:r>
          <a:r>
            <a:rPr lang="es-ES" sz="1100" b="1" kern="1200" dirty="0" err="1" smtClean="0">
              <a:solidFill>
                <a:srgbClr val="002060"/>
              </a:solidFill>
            </a:rPr>
            <a:t>Activity</a:t>
          </a:r>
          <a:r>
            <a:rPr lang="es-ES" sz="1100" b="1" kern="1200" dirty="0" smtClean="0">
              <a:solidFill>
                <a:srgbClr val="002060"/>
              </a:solidFill>
            </a:rPr>
            <a:t>: </a:t>
          </a:r>
          <a:r>
            <a:rPr lang="es-ES" sz="1100" b="0" kern="1200" dirty="0" smtClean="0">
              <a:solidFill>
                <a:srgbClr val="002060"/>
              </a:solidFill>
            </a:rPr>
            <a:t>Eco-</a:t>
          </a:r>
          <a:r>
            <a:rPr lang="es-ES" sz="1100" b="0" kern="1200" dirty="0" err="1" smtClean="0">
              <a:solidFill>
                <a:srgbClr val="002060"/>
              </a:solidFill>
            </a:rPr>
            <a:t>Crafts</a:t>
          </a:r>
          <a:r>
            <a:rPr lang="es-ES" sz="1100" b="0" kern="1200" dirty="0" smtClean="0">
              <a:solidFill>
                <a:srgbClr val="002060"/>
              </a:solidFill>
            </a:rPr>
            <a:t> Workshop and </a:t>
          </a:r>
          <a:r>
            <a:rPr lang="es-ES" sz="1100" b="0" kern="1200" dirty="0" err="1" smtClean="0">
              <a:solidFill>
                <a:srgbClr val="002060"/>
              </a:solidFill>
            </a:rPr>
            <a:t>Environmental</a:t>
          </a:r>
          <a:r>
            <a:rPr lang="es-ES" sz="1100" b="0" kern="1200" dirty="0" smtClean="0">
              <a:solidFill>
                <a:srgbClr val="002060"/>
              </a:solidFill>
            </a:rPr>
            <a:t> </a:t>
          </a:r>
          <a:r>
            <a:rPr lang="es-ES" sz="1100" b="0" kern="1200" dirty="0" err="1" smtClean="0">
              <a:solidFill>
                <a:srgbClr val="002060"/>
              </a:solidFill>
            </a:rPr>
            <a:t>Education</a:t>
          </a:r>
          <a:r>
            <a:rPr lang="es-ES" sz="1100" b="1" kern="1200" dirty="0" smtClean="0">
              <a:solidFill>
                <a:srgbClr val="002060"/>
              </a:solidFill>
            </a:rPr>
            <a:t>
</a:t>
          </a:r>
          <a:r>
            <a:rPr lang="es-ES" sz="1100" b="1" kern="1200" dirty="0" err="1" smtClean="0">
              <a:solidFill>
                <a:srgbClr val="002060"/>
              </a:solidFill>
            </a:rPr>
            <a:t>Allies</a:t>
          </a:r>
          <a:r>
            <a:rPr lang="es-ES" sz="1100" b="1" kern="1200" dirty="0" smtClean="0">
              <a:solidFill>
                <a:srgbClr val="002060"/>
              </a:solidFill>
            </a:rPr>
            <a:t>: </a:t>
          </a:r>
          <a:r>
            <a:rPr lang="es-ES" sz="1100" b="0" kern="1200" dirty="0" smtClean="0">
              <a:solidFill>
                <a:srgbClr val="002060"/>
              </a:solidFill>
            </a:rPr>
            <a:t>Municipal </a:t>
          </a:r>
          <a:r>
            <a:rPr lang="es-ES" sz="1100" b="0" kern="1200" dirty="0" err="1" smtClean="0">
              <a:solidFill>
                <a:srgbClr val="002060"/>
              </a:solidFill>
            </a:rPr>
            <a:t>Mayor's</a:t>
          </a:r>
          <a:r>
            <a:rPr lang="es-ES" sz="1100" b="0" kern="1200" dirty="0" smtClean="0">
              <a:solidFill>
                <a:srgbClr val="002060"/>
              </a:solidFill>
            </a:rPr>
            <a:t> Office / Rural </a:t>
          </a:r>
          <a:r>
            <a:rPr lang="es-ES" sz="1100" b="0" kern="1200" dirty="0" err="1" smtClean="0">
              <a:solidFill>
                <a:srgbClr val="002060"/>
              </a:solidFill>
            </a:rPr>
            <a:t>School</a:t>
          </a:r>
          <a:r>
            <a:rPr lang="es-ES" sz="1100" b="0" kern="1200" dirty="0" smtClean="0">
              <a:solidFill>
                <a:srgbClr val="002060"/>
              </a:solidFill>
            </a:rPr>
            <a:t> Vereda Montes / </a:t>
          </a:r>
          <a:r>
            <a:rPr lang="es-ES" sz="1100" b="0" kern="1200" dirty="0" err="1" smtClean="0">
              <a:solidFill>
                <a:srgbClr val="002060"/>
              </a:solidFill>
            </a:rPr>
            <a:t>Community</a:t>
          </a:r>
          <a:r>
            <a:rPr lang="es-ES" sz="1100" b="0" kern="1200" dirty="0" smtClean="0">
              <a:solidFill>
                <a:srgbClr val="002060"/>
              </a:solidFill>
            </a:rPr>
            <a:t> </a:t>
          </a:r>
          <a:r>
            <a:rPr lang="es-ES" sz="1100" b="0" kern="1200" dirty="0" err="1" smtClean="0">
              <a:solidFill>
                <a:srgbClr val="002060"/>
              </a:solidFill>
            </a:rPr>
            <a:t>Action</a:t>
          </a:r>
          <a:r>
            <a:rPr lang="es-ES" sz="1100" b="0" kern="1200" dirty="0" smtClean="0">
              <a:solidFill>
                <a:srgbClr val="002060"/>
              </a:solidFill>
            </a:rPr>
            <a:t> </a:t>
          </a:r>
          <a:r>
            <a:rPr lang="es-ES" sz="1100" b="0" kern="1200" dirty="0" err="1" smtClean="0">
              <a:solidFill>
                <a:srgbClr val="002060"/>
              </a:solidFill>
            </a:rPr>
            <a:t>Board</a:t>
          </a:r>
          <a:r>
            <a:rPr lang="es-ES" sz="1100" b="0" kern="1200" dirty="0" smtClean="0">
              <a:solidFill>
                <a:srgbClr val="002060"/>
              </a:solidFill>
            </a:rPr>
            <a:t> (in </a:t>
          </a:r>
          <a:r>
            <a:rPr lang="es-ES" sz="1100" b="0" kern="1200" dirty="0" err="1" smtClean="0">
              <a:solidFill>
                <a:srgbClr val="002060"/>
              </a:solidFill>
            </a:rPr>
            <a:t>management</a:t>
          </a:r>
          <a:r>
            <a:rPr lang="es-ES" sz="1100" b="0" kern="1200" dirty="0" smtClean="0">
              <a:solidFill>
                <a:srgbClr val="002060"/>
              </a:solidFill>
            </a:rPr>
            <a:t> Min Ambiente Escuela SAVIA</a:t>
          </a:r>
          <a:r>
            <a:rPr lang="es-ES" sz="1100" b="1" kern="1200" dirty="0" smtClean="0">
              <a:solidFill>
                <a:srgbClr val="002060"/>
              </a:solidFill>
            </a:rPr>
            <a:t>)</a:t>
          </a:r>
          <a:endParaRPr lang="es-CO" sz="1100" b="0" kern="1200" dirty="0">
            <a:solidFill>
              <a:srgbClr val="002060"/>
            </a:solidFill>
          </a:endParaRPr>
        </a:p>
        <a:p>
          <a:pPr marL="57150" lvl="1" indent="-57150" algn="l" defTabSz="488950">
            <a:lnSpc>
              <a:spcPct val="90000"/>
            </a:lnSpc>
            <a:spcBef>
              <a:spcPct val="0"/>
            </a:spcBef>
            <a:spcAft>
              <a:spcPct val="15000"/>
            </a:spcAft>
            <a:buChar char="••"/>
          </a:pPr>
          <a:endParaRPr lang="es-CO" sz="1100" kern="1200" dirty="0">
            <a:solidFill>
              <a:srgbClr val="002060"/>
            </a:solidFill>
          </a:endParaRPr>
        </a:p>
        <a:p>
          <a:pPr marL="57150" lvl="1" indent="-57150" algn="l" defTabSz="488950">
            <a:lnSpc>
              <a:spcPct val="90000"/>
            </a:lnSpc>
            <a:spcBef>
              <a:spcPct val="0"/>
            </a:spcBef>
            <a:spcAft>
              <a:spcPct val="15000"/>
            </a:spcAft>
            <a:buChar char="••"/>
          </a:pPr>
          <a:endParaRPr lang="es-CO" sz="1100" kern="1200" dirty="0">
            <a:solidFill>
              <a:srgbClr val="002060"/>
            </a:solidFill>
          </a:endParaRPr>
        </a:p>
      </dsp:txBody>
      <dsp:txXfrm>
        <a:off x="1560783" y="0"/>
        <a:ext cx="5620123" cy="1246025"/>
      </dsp:txXfrm>
    </dsp:sp>
    <dsp:sp modelId="{E5C571A1-1348-4D1E-A4DE-90CEE7E0C33B}">
      <dsp:nvSpPr>
        <dsp:cNvPr id="0" name=""/>
        <dsp:cNvSpPr/>
      </dsp:nvSpPr>
      <dsp:spPr>
        <a:xfrm>
          <a:off x="124602" y="124602"/>
          <a:ext cx="1436181" cy="996820"/>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B14ADA-F623-4F56-96E2-9182E525C80D}">
      <dsp:nvSpPr>
        <dsp:cNvPr id="0" name=""/>
        <dsp:cNvSpPr/>
      </dsp:nvSpPr>
      <dsp:spPr>
        <a:xfrm>
          <a:off x="0" y="1375818"/>
          <a:ext cx="7180907" cy="986441"/>
        </a:xfrm>
        <a:prstGeom prst="roundRect">
          <a:avLst>
            <a:gd name="adj" fmla="val 10000"/>
          </a:avLst>
        </a:prstGeom>
        <a:solidFill>
          <a:schemeClr val="accent5">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algn="l" defTabSz="622300" rtl="0">
            <a:lnSpc>
              <a:spcPct val="90000"/>
            </a:lnSpc>
            <a:spcBef>
              <a:spcPct val="0"/>
            </a:spcBef>
            <a:spcAft>
              <a:spcPct val="35000"/>
            </a:spcAft>
            <a:buNone/>
          </a:pPr>
          <a:r>
            <a:rPr lang="en-US" sz="1100" b="1" kern="1200" dirty="0" smtClean="0">
              <a:solidFill>
                <a:srgbClr val="002060"/>
              </a:solidFill>
            </a:rPr>
            <a:t>Activity: </a:t>
          </a:r>
          <a:r>
            <a:rPr lang="en-US" sz="1100" b="0" kern="1200" dirty="0" smtClean="0">
              <a:solidFill>
                <a:srgbClr val="002060"/>
              </a:solidFill>
            </a:rPr>
            <a:t>Beautification with art and recycling in </a:t>
          </a:r>
          <a:r>
            <a:rPr lang="en-US" sz="1100" b="0" kern="1200" dirty="0" err="1" smtClean="0">
              <a:solidFill>
                <a:srgbClr val="002060"/>
              </a:solidFill>
            </a:rPr>
            <a:t>Casacará</a:t>
          </a:r>
          <a:r>
            <a:rPr lang="en-US" sz="1100" b="0" kern="1200" dirty="0" smtClean="0">
              <a:solidFill>
                <a:srgbClr val="002060"/>
              </a:solidFill>
            </a:rPr>
            <a:t>- </a:t>
          </a:r>
          <a:r>
            <a:rPr lang="en-US" sz="1100" b="0" kern="1200" dirty="0" err="1" smtClean="0">
              <a:solidFill>
                <a:srgbClr val="002060"/>
              </a:solidFill>
            </a:rPr>
            <a:t>Agustín</a:t>
          </a:r>
          <a:r>
            <a:rPr lang="en-US" sz="1100" b="0" kern="1200" dirty="0" smtClean="0">
              <a:solidFill>
                <a:srgbClr val="002060"/>
              </a:solidFill>
            </a:rPr>
            <a:t> </a:t>
          </a:r>
          <a:r>
            <a:rPr lang="en-US" sz="1100" b="0" kern="1200" dirty="0" err="1" smtClean="0">
              <a:solidFill>
                <a:srgbClr val="002060"/>
              </a:solidFill>
            </a:rPr>
            <a:t>Codazzi</a:t>
          </a:r>
          <a:r>
            <a:rPr lang="en-US" sz="1100" b="0" kern="1200" dirty="0" smtClean="0">
              <a:solidFill>
                <a:srgbClr val="002060"/>
              </a:solidFill>
            </a:rPr>
            <a:t>, Cesar </a:t>
          </a:r>
        </a:p>
        <a:p>
          <a:pPr marL="0" lvl="0" algn="l" defTabSz="622300" rtl="0">
            <a:lnSpc>
              <a:spcPct val="90000"/>
            </a:lnSpc>
            <a:spcBef>
              <a:spcPct val="0"/>
            </a:spcBef>
            <a:spcAft>
              <a:spcPct val="35000"/>
            </a:spcAft>
            <a:buNone/>
          </a:pPr>
          <a:r>
            <a:rPr lang="en-US" sz="1100" b="1" kern="1200" dirty="0" smtClean="0">
              <a:solidFill>
                <a:srgbClr val="002060"/>
              </a:solidFill>
            </a:rPr>
            <a:t>Date: </a:t>
          </a:r>
          <a:r>
            <a:rPr lang="en-US" sz="1100" b="0" kern="1200" dirty="0" smtClean="0">
              <a:solidFill>
                <a:srgbClr val="002060"/>
              </a:solidFill>
            </a:rPr>
            <a:t>November 4 </a:t>
          </a:r>
        </a:p>
        <a:p>
          <a:pPr marL="0" lvl="0" algn="l" defTabSz="622300" rtl="0">
            <a:lnSpc>
              <a:spcPct val="90000"/>
            </a:lnSpc>
            <a:spcBef>
              <a:spcPct val="0"/>
            </a:spcBef>
            <a:spcAft>
              <a:spcPct val="35000"/>
            </a:spcAft>
            <a:buNone/>
          </a:pPr>
          <a:r>
            <a:rPr lang="en-US" sz="1100" b="1" kern="1200" dirty="0" smtClean="0">
              <a:solidFill>
                <a:srgbClr val="002060"/>
              </a:solidFill>
            </a:rPr>
            <a:t>Pedagogical Activity: </a:t>
          </a:r>
          <a:r>
            <a:rPr lang="en-US" sz="1100" b="0" kern="1200" dirty="0" smtClean="0">
              <a:solidFill>
                <a:srgbClr val="002060"/>
              </a:solidFill>
            </a:rPr>
            <a:t>Day of reading aloud and endowment of a collection of texts for the library </a:t>
          </a:r>
          <a:r>
            <a:rPr lang="en-US" sz="1100" b="1" kern="1200" dirty="0" smtClean="0">
              <a:solidFill>
                <a:srgbClr val="002060"/>
              </a:solidFill>
            </a:rPr>
            <a:t>Allies: </a:t>
          </a:r>
          <a:r>
            <a:rPr lang="en-US" sz="1100" b="0" kern="1200" dirty="0" smtClean="0">
              <a:solidFill>
                <a:srgbClr val="002060"/>
              </a:solidFill>
            </a:rPr>
            <a:t>Mayor of </a:t>
          </a:r>
          <a:r>
            <a:rPr lang="en-US" sz="1100" b="0" kern="1200" dirty="0" err="1" smtClean="0">
              <a:solidFill>
                <a:srgbClr val="002060"/>
              </a:solidFill>
            </a:rPr>
            <a:t>Agustín</a:t>
          </a:r>
          <a:r>
            <a:rPr lang="en-US" sz="1100" b="0" kern="1200" dirty="0" smtClean="0">
              <a:solidFill>
                <a:srgbClr val="002060"/>
              </a:solidFill>
            </a:rPr>
            <a:t> </a:t>
          </a:r>
          <a:r>
            <a:rPr lang="en-US" sz="1100" b="0" kern="1200" dirty="0" err="1" smtClean="0">
              <a:solidFill>
                <a:srgbClr val="002060"/>
              </a:solidFill>
            </a:rPr>
            <a:t>Codazzi</a:t>
          </a:r>
          <a:r>
            <a:rPr lang="en-US" sz="1100" b="0" kern="1200" dirty="0" smtClean="0">
              <a:solidFill>
                <a:srgbClr val="002060"/>
              </a:solidFill>
            </a:rPr>
            <a:t>, JAC.</a:t>
          </a:r>
          <a:endParaRPr lang="es-CO" sz="1100" b="0" kern="1200" dirty="0">
            <a:solidFill>
              <a:srgbClr val="002060"/>
            </a:solidFill>
          </a:endParaRPr>
        </a:p>
      </dsp:txBody>
      <dsp:txXfrm>
        <a:off x="1560783" y="1375818"/>
        <a:ext cx="5620123" cy="986441"/>
      </dsp:txXfrm>
    </dsp:sp>
    <dsp:sp modelId="{99184F5F-D736-4E5F-8F6F-DA9B5A97800E}">
      <dsp:nvSpPr>
        <dsp:cNvPr id="0" name=""/>
        <dsp:cNvSpPr/>
      </dsp:nvSpPr>
      <dsp:spPr>
        <a:xfrm>
          <a:off x="124602" y="1370628"/>
          <a:ext cx="1436181" cy="996820"/>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4438B-7D81-44BF-9794-2426E8140C3A}">
      <dsp:nvSpPr>
        <dsp:cNvPr id="0" name=""/>
        <dsp:cNvSpPr/>
      </dsp:nvSpPr>
      <dsp:spPr>
        <a:xfrm>
          <a:off x="0" y="2492051"/>
          <a:ext cx="7180907" cy="1246025"/>
        </a:xfrm>
        <a:prstGeom prst="roundRect">
          <a:avLst>
            <a:gd name="adj" fmla="val 10000"/>
          </a:avLst>
        </a:prstGeom>
        <a:solidFill>
          <a:schemeClr val="accent5">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b="1" kern="1200" dirty="0" smtClean="0">
              <a:solidFill>
                <a:srgbClr val="002060"/>
              </a:solidFill>
            </a:rPr>
            <a:t>Activity: </a:t>
          </a:r>
          <a:r>
            <a:rPr lang="en-US" sz="1100" b="0" kern="1200" dirty="0" smtClean="0">
              <a:solidFill>
                <a:srgbClr val="002060"/>
              </a:solidFill>
            </a:rPr>
            <a:t>Day to improve the children's playground and community recreation in </a:t>
          </a:r>
          <a:r>
            <a:rPr lang="en-US" sz="1100" b="0" kern="1200" dirty="0" err="1" smtClean="0">
              <a:solidFill>
                <a:srgbClr val="002060"/>
              </a:solidFill>
            </a:rPr>
            <a:t>Vereda</a:t>
          </a:r>
          <a:r>
            <a:rPr lang="en-US" sz="1100" b="0" kern="1200" dirty="0" smtClean="0">
              <a:solidFill>
                <a:srgbClr val="002060"/>
              </a:solidFill>
            </a:rPr>
            <a:t> </a:t>
          </a:r>
          <a:r>
            <a:rPr lang="en-US" sz="1100" b="0" kern="1200" dirty="0" err="1" smtClean="0">
              <a:solidFill>
                <a:srgbClr val="002060"/>
              </a:solidFill>
            </a:rPr>
            <a:t>Nazaret</a:t>
          </a:r>
          <a:r>
            <a:rPr lang="en-US" sz="1100" b="0" kern="1200" dirty="0" smtClean="0">
              <a:solidFill>
                <a:srgbClr val="002060"/>
              </a:solidFill>
            </a:rPr>
            <a:t> in </a:t>
          </a:r>
          <a:r>
            <a:rPr lang="en-US" sz="1100" b="0" kern="1200" dirty="0" err="1" smtClean="0">
              <a:solidFill>
                <a:srgbClr val="002060"/>
              </a:solidFill>
            </a:rPr>
            <a:t>Otanche</a:t>
          </a:r>
          <a:r>
            <a:rPr lang="en-US" sz="1100" b="0" kern="1200" dirty="0" smtClean="0">
              <a:solidFill>
                <a:srgbClr val="002060"/>
              </a:solidFill>
            </a:rPr>
            <a:t>, Boyacá</a:t>
          </a:r>
          <a:r>
            <a:rPr lang="en-US" sz="1100" b="1" kern="1200" dirty="0" smtClean="0">
              <a:solidFill>
                <a:srgbClr val="002060"/>
              </a:solidFill>
            </a:rPr>
            <a:t>
Date: </a:t>
          </a:r>
          <a:r>
            <a:rPr lang="en-US" sz="1100" b="0" kern="1200" dirty="0" smtClean="0">
              <a:solidFill>
                <a:srgbClr val="002060"/>
              </a:solidFill>
            </a:rPr>
            <a:t>December 16</a:t>
          </a:r>
          <a:r>
            <a:rPr lang="en-US" sz="1100" b="1" kern="1200" dirty="0" smtClean="0">
              <a:solidFill>
                <a:srgbClr val="002060"/>
              </a:solidFill>
            </a:rPr>
            <a:t>
Pedagogical Activity: </a:t>
          </a:r>
          <a:r>
            <a:rPr lang="en-US" sz="1100" b="0" kern="1200" dirty="0" smtClean="0">
              <a:solidFill>
                <a:srgbClr val="002060"/>
              </a:solidFill>
            </a:rPr>
            <a:t>Values and sport, traditional games and micro-soccer championship</a:t>
          </a:r>
          <a:r>
            <a:rPr lang="en-US" sz="1100" b="1" kern="1200" dirty="0" smtClean="0">
              <a:solidFill>
                <a:srgbClr val="002060"/>
              </a:solidFill>
            </a:rPr>
            <a:t>
Allies</a:t>
          </a:r>
          <a:r>
            <a:rPr lang="en-US" sz="1100" b="0" kern="1200" dirty="0" smtClean="0">
              <a:solidFill>
                <a:srgbClr val="002060"/>
              </a:solidFill>
            </a:rPr>
            <a:t>: </a:t>
          </a:r>
          <a:r>
            <a:rPr lang="en-US" sz="1100" b="0" kern="1200" dirty="0" err="1" smtClean="0">
              <a:solidFill>
                <a:srgbClr val="002060"/>
              </a:solidFill>
            </a:rPr>
            <a:t>Otanche</a:t>
          </a:r>
          <a:r>
            <a:rPr lang="en-US" sz="1100" b="0" kern="1200" dirty="0" smtClean="0">
              <a:solidFill>
                <a:srgbClr val="002060"/>
              </a:solidFill>
            </a:rPr>
            <a:t> City Hall / JAC</a:t>
          </a:r>
          <a:endParaRPr lang="es-CO" sz="1100" b="0" kern="1200" dirty="0">
            <a:solidFill>
              <a:srgbClr val="002060"/>
            </a:solidFill>
          </a:endParaRPr>
        </a:p>
      </dsp:txBody>
      <dsp:txXfrm>
        <a:off x="1560783" y="2492051"/>
        <a:ext cx="5620123" cy="1246025"/>
      </dsp:txXfrm>
    </dsp:sp>
    <dsp:sp modelId="{743066E3-6390-4DC1-9F8F-D33E500D80FA}">
      <dsp:nvSpPr>
        <dsp:cNvPr id="0" name=""/>
        <dsp:cNvSpPr/>
      </dsp:nvSpPr>
      <dsp:spPr>
        <a:xfrm>
          <a:off x="124602" y="2616654"/>
          <a:ext cx="1436181" cy="996820"/>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D68260-6566-431F-8660-581910267BCA}">
      <dsp:nvSpPr>
        <dsp:cNvPr id="0" name=""/>
        <dsp:cNvSpPr/>
      </dsp:nvSpPr>
      <dsp:spPr>
        <a:xfrm>
          <a:off x="0" y="3862804"/>
          <a:ext cx="7180907" cy="1246025"/>
        </a:xfrm>
        <a:prstGeom prst="roundRect">
          <a:avLst>
            <a:gd name="adj" fmla="val 10000"/>
          </a:avLst>
        </a:prstGeom>
        <a:solidFill>
          <a:schemeClr val="accent5">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kern="1200" dirty="0" smtClean="0">
              <a:solidFill>
                <a:srgbClr val="002060"/>
              </a:solidFill>
            </a:rPr>
            <a:t>Time Bank of TGI collaborators (more than 50 registered and 30 in leadership school)
mentoring
TGI Leadership School Trainer</a:t>
          </a:r>
          <a:endParaRPr lang="es-MX" sz="1100" kern="1200" dirty="0">
            <a:solidFill>
              <a:srgbClr val="002060"/>
            </a:solidFill>
          </a:endParaRPr>
        </a:p>
      </dsp:txBody>
      <dsp:txXfrm>
        <a:off x="1560783" y="3862804"/>
        <a:ext cx="5620123" cy="1246025"/>
      </dsp:txXfrm>
    </dsp:sp>
    <dsp:sp modelId="{E7372789-4B8D-4617-9D19-ABD17696839A}">
      <dsp:nvSpPr>
        <dsp:cNvPr id="0" name=""/>
        <dsp:cNvSpPr/>
      </dsp:nvSpPr>
      <dsp:spPr>
        <a:xfrm>
          <a:off x="124602" y="3987282"/>
          <a:ext cx="1436181" cy="996820"/>
        </a:xfrm>
        <a:prstGeom prst="roundRect">
          <a:avLst>
            <a:gd name="adj" fmla="val 10000"/>
          </a:avLst>
        </a:prstGeom>
        <a:blipFill rotWithShape="1">
          <a:blip xmlns:r="http://schemas.openxmlformats.org/officeDocument/2006/relationships" r:embed="rId4"/>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2DE539-1F63-4F3D-B56F-FBBF4DABBCA9}" type="datetimeFigureOut">
              <a:rPr lang="es-CO" smtClean="0"/>
              <a:pPr/>
              <a:t>29/11/2022</a:t>
            </a:fld>
            <a:endParaRPr lang="es-CO"/>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540D8E-4A43-4EF5-B4F6-B20CF3F0B606}" type="slidenum">
              <a:rPr lang="es-CO" smtClean="0"/>
              <a:pPr/>
              <a:t>‹#›</a:t>
            </a:fld>
            <a:endParaRPr lang="es-CO"/>
          </a:p>
        </p:txBody>
      </p:sp>
    </p:spTree>
    <p:extLst>
      <p:ext uri="{BB962C8B-B14F-4D97-AF65-F5344CB8AC3E}">
        <p14:creationId xmlns:p14="http://schemas.microsoft.com/office/powerpoint/2010/main" xmlns="" val="212352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4E1B0-23F2-441E-8650-1119F84F7E40}" type="datetimeFigureOut">
              <a:rPr lang="es-ES" smtClean="0"/>
              <a:pPr/>
              <a:t>29/11/2022</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F5BABA-B5A5-44B2-B143-EA54692D128E}" type="slidenum">
              <a:rPr lang="es-ES" smtClean="0"/>
              <a:pPr/>
              <a:t>‹#›</a:t>
            </a:fld>
            <a:endParaRPr lang="es-ES"/>
          </a:p>
        </p:txBody>
      </p:sp>
    </p:spTree>
    <p:extLst>
      <p:ext uri="{BB962C8B-B14F-4D97-AF65-F5344CB8AC3E}">
        <p14:creationId xmlns:p14="http://schemas.microsoft.com/office/powerpoint/2010/main" xmlns="" val="4279628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E2109-F209-448C-8E95-8FDA8A6B594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5886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6 proyectos</a:t>
            </a:r>
          </a:p>
          <a:p>
            <a:r>
              <a:rPr lang="es-MX" b="1" u="sng" dirty="0"/>
              <a:t>Eficiencia operacional: </a:t>
            </a:r>
          </a:p>
          <a:p>
            <a:pPr marL="228600" indent="-228600">
              <a:buAutoNum type="arabicPeriod"/>
            </a:pPr>
            <a:r>
              <a:rPr lang="es-MX" dirty="0"/>
              <a:t>Sistema de compresión portátil para </a:t>
            </a:r>
            <a:r>
              <a:rPr lang="es-MX" dirty="0" err="1"/>
              <a:t>reempacar</a:t>
            </a:r>
            <a:r>
              <a:rPr lang="es-MX" dirty="0"/>
              <a:t> el gas y no ventear en trabajos en frío</a:t>
            </a:r>
          </a:p>
          <a:p>
            <a:pPr marL="228600" indent="-228600">
              <a:buAutoNum type="arabicPeriod"/>
            </a:pPr>
            <a:r>
              <a:rPr lang="es-MX" dirty="0"/>
              <a:t>Sistema de tea portátil para quemar gas en lugar de emitir </a:t>
            </a:r>
          </a:p>
          <a:p>
            <a:pPr marL="228600" indent="-228600">
              <a:buAutoNum type="arabicPeriod"/>
            </a:pPr>
            <a:r>
              <a:rPr lang="es-MX" dirty="0"/>
              <a:t>Sistema de tea apagado en las estaciones de comprensión</a:t>
            </a:r>
          </a:p>
          <a:p>
            <a:pPr marL="228600" indent="-228600">
              <a:buAutoNum type="arabicPeriod"/>
            </a:pPr>
            <a:r>
              <a:rPr lang="es-MX" dirty="0"/>
              <a:t>Sistema de paneles solares en las estaciones compresoras</a:t>
            </a:r>
          </a:p>
          <a:p>
            <a:pPr marL="228600" indent="-228600">
              <a:buAutoNum type="arabicPeriod"/>
            </a:pPr>
            <a:r>
              <a:rPr lang="es-MX" dirty="0"/>
              <a:t>Programa de mantenimientos programados para disminuir la cantidad de gas que se libere antes de realizar el mantenimiento. Con esta estrategia se evitarán emisiones las cuales serán contabilizadas como emisiones evitadas.</a:t>
            </a:r>
          </a:p>
          <a:p>
            <a:pPr marL="228600" indent="-228600">
              <a:buAutoNum type="arabicPeriod"/>
            </a:pPr>
            <a:r>
              <a:rPr lang="es-MX" dirty="0"/>
              <a:t>Plan de apriete y ajuste de las emisiones fugitivas medidas en el 2021 y las medidas en el 2022</a:t>
            </a:r>
          </a:p>
          <a:p>
            <a:pPr marL="0" indent="0">
              <a:buNone/>
            </a:pPr>
            <a:r>
              <a:rPr lang="es-MX" b="1" u="sng" dirty="0"/>
              <a:t>Movilidad Sostenible: </a:t>
            </a:r>
          </a:p>
          <a:p>
            <a:pPr marL="0" indent="0">
              <a:buNone/>
            </a:pPr>
            <a:r>
              <a:rPr lang="es-MX" dirty="0"/>
              <a:t>7.   Proyecto Gastrack Kandeo (financiación de hasta 4.000 und dedicados a gas natural para carga en 3 años, la sustitución de 4.000 camiones de carga de Diésel a GNV permitirá una reducción de 327.294 toneladas de emisiones de CO2 al año)</a:t>
            </a:r>
          </a:p>
          <a:p>
            <a:pPr marL="228600" indent="-228600">
              <a:buAutoNum type="arabicPeriod" startAt="8"/>
            </a:pPr>
            <a:r>
              <a:rPr lang="es-MX" dirty="0"/>
              <a:t>Plan de movilidad sostenible en colaboradores / Cambiar el 100% de la flota vehicular a GNV, bien sea por la conversión o compra para sustitución (validar con Gunnar)</a:t>
            </a:r>
          </a:p>
          <a:p>
            <a:pPr marL="228600" indent="-228600">
              <a:buAutoNum type="arabicPeriod" startAt="8"/>
            </a:pPr>
            <a:endParaRPr lang="es-MX" dirty="0"/>
          </a:p>
          <a:p>
            <a:pPr marL="228600" indent="-228600">
              <a:buAutoNum type="arabicPeriod" startAt="8"/>
            </a:pPr>
            <a:endParaRPr lang="es-MX" dirty="0"/>
          </a:p>
          <a:p>
            <a:pPr marL="0" indent="0">
              <a:buNone/>
            </a:pPr>
            <a:r>
              <a:rPr lang="es-MX" b="1" u="sng" dirty="0"/>
              <a:t>Economía Circular: </a:t>
            </a:r>
          </a:p>
          <a:p>
            <a:pPr marL="228600" indent="-228600">
              <a:buAutoNum type="arabicPeriod"/>
            </a:pPr>
            <a:r>
              <a:rPr lang="es-MX" dirty="0"/>
              <a:t>Proyecto piloto residuos en puente nacional</a:t>
            </a:r>
          </a:p>
          <a:p>
            <a:pPr marL="228600" indent="-228600">
              <a:buAutoNum type="arabicPeriod"/>
            </a:pPr>
            <a:r>
              <a:rPr lang="es-MX" dirty="0"/>
              <a:t>Proyecto piloto residuos en </a:t>
            </a:r>
            <a:r>
              <a:rPr lang="es-MX" dirty="0" err="1"/>
              <a:t>miralores</a:t>
            </a:r>
            <a:r>
              <a:rPr lang="es-MX" dirty="0"/>
              <a:t> </a:t>
            </a:r>
          </a:p>
          <a:p>
            <a:pPr marL="228600" indent="-228600">
              <a:buAutoNum type="arabicPeriod"/>
            </a:pPr>
            <a:endParaRPr lang="es-CO" dirty="0"/>
          </a:p>
        </p:txBody>
      </p:sp>
      <p:sp>
        <p:nvSpPr>
          <p:cNvPr id="4" name="Marcador de número de diapositiva 3"/>
          <p:cNvSpPr>
            <a:spLocks noGrp="1"/>
          </p:cNvSpPr>
          <p:nvPr>
            <p:ph type="sldNum" sz="quarter" idx="5"/>
          </p:nvPr>
        </p:nvSpPr>
        <p:spPr/>
        <p:txBody>
          <a:bodyPr/>
          <a:lstStyle/>
          <a:p>
            <a:fld id="{74342C4F-9949-46FB-B49D-353FEAE59831}" type="slidenum">
              <a:rPr lang="es-CO" smtClean="0"/>
              <a:pPr/>
              <a:t>3</a:t>
            </a:fld>
            <a:endParaRPr lang="es-CO"/>
          </a:p>
        </p:txBody>
      </p:sp>
    </p:spTree>
    <p:extLst>
      <p:ext uri="{BB962C8B-B14F-4D97-AF65-F5344CB8AC3E}">
        <p14:creationId xmlns:p14="http://schemas.microsoft.com/office/powerpoint/2010/main" xmlns="" val="365754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effectLst/>
                <a:latin typeface="Calibri" panose="020F0502020204030204" pitchFamily="34" charset="0"/>
                <a:ea typeface="Calibri" panose="020F0502020204030204" pitchFamily="34" charset="0"/>
                <a:cs typeface="Times New Roman" panose="02020603050405020304" pitchFamily="18" charset="0"/>
              </a:rPr>
              <a:t>Por eso desde TGI fijamos nuestras metas de sostenibilidad en tres dimensiones, haciendo del gas natural la principal </a:t>
            </a:r>
            <a:r>
              <a:rPr lang="es-CO" sz="1200" dirty="0" err="1">
                <a:effectLst/>
                <a:latin typeface="Calibri" panose="020F0502020204030204" pitchFamily="34" charset="0"/>
                <a:ea typeface="Calibri" panose="020F0502020204030204" pitchFamily="34" charset="0"/>
                <a:cs typeface="Times New Roman" panose="02020603050405020304" pitchFamily="18" charset="0"/>
              </a:rPr>
              <a:t>herramiena</a:t>
            </a:r>
            <a:r>
              <a:rPr lang="es-CO"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1200" b="1" u="sng" dirty="0">
                <a:effectLst/>
                <a:latin typeface="Calibri" panose="020F0502020204030204" pitchFamily="34" charset="0"/>
                <a:ea typeface="Calibri" panose="020F0502020204030204" pitchFamily="34" charset="0"/>
                <a:cs typeface="Times New Roman" panose="02020603050405020304" pitchFamily="18" charset="0"/>
              </a:rPr>
              <a:t>Ambiental: </a:t>
            </a:r>
            <a:r>
              <a:rPr lang="es-CO" sz="1200" dirty="0">
                <a:effectLst/>
                <a:latin typeface="Calibri" panose="020F0502020204030204" pitchFamily="34" charset="0"/>
                <a:ea typeface="Calibri" panose="020F0502020204030204" pitchFamily="34" charset="0"/>
                <a:cs typeface="Times New Roman" panose="02020603050405020304" pitchFamily="18" charset="0"/>
              </a:rPr>
              <a:t>con una meta para reducción de emisiones GEI para llegar a ser balance 0 en 2050. </a:t>
            </a:r>
          </a:p>
          <a:p>
            <a:pPr marL="228600" lvl="0" indent="-228600" algn="just">
              <a:lnSpc>
                <a:spcPct val="107000"/>
              </a:lnSpc>
              <a:buFont typeface="+mj-lt"/>
              <a:buAutoNum type="arabicPeriod"/>
            </a:pPr>
            <a:r>
              <a:rPr lang="es-CO" sz="1200" dirty="0">
                <a:effectLst/>
                <a:latin typeface="Calibri" panose="020F0502020204030204" pitchFamily="34" charset="0"/>
                <a:ea typeface="Calibri" panose="020F0502020204030204" pitchFamily="34" charset="0"/>
                <a:cs typeface="Times New Roman" panose="02020603050405020304" pitchFamily="18" charset="0"/>
              </a:rPr>
              <a:t>Eficiencia operacional</a:t>
            </a:r>
          </a:p>
          <a:p>
            <a:pPr marL="228600" lvl="0" indent="-228600" algn="just">
              <a:lnSpc>
                <a:spcPct val="107000"/>
              </a:lnSpc>
              <a:buFont typeface="+mj-lt"/>
              <a:buAutoNum type="arabicPeriod"/>
            </a:pPr>
            <a:r>
              <a:rPr lang="es-CO" sz="1200" dirty="0">
                <a:effectLst/>
                <a:latin typeface="Calibri" panose="020F0502020204030204" pitchFamily="34" charset="0"/>
                <a:ea typeface="Calibri" panose="020F0502020204030204" pitchFamily="34" charset="0"/>
                <a:cs typeface="Times New Roman" panose="02020603050405020304" pitchFamily="18" charset="0"/>
              </a:rPr>
              <a:t>Innovación y desarrollo: Soluciones de energía como biogás, micro LNG e H2</a:t>
            </a:r>
          </a:p>
          <a:p>
            <a:pPr marL="228600" lvl="0" indent="-228600" algn="just">
              <a:lnSpc>
                <a:spcPct val="107000"/>
              </a:lnSpc>
              <a:buFont typeface="+mj-lt"/>
              <a:buAutoNum type="arabicPeriod"/>
            </a:pPr>
            <a:r>
              <a:rPr lang="es-CO" sz="1200" dirty="0">
                <a:effectLst/>
                <a:latin typeface="Calibri" panose="020F0502020204030204" pitchFamily="34" charset="0"/>
                <a:ea typeface="Calibri" panose="020F0502020204030204" pitchFamily="34" charset="0"/>
                <a:cs typeface="Times New Roman" panose="02020603050405020304" pitchFamily="18" charset="0"/>
              </a:rPr>
              <a:t>Soluciones basadas en la naturaleza</a:t>
            </a:r>
          </a:p>
          <a:p>
            <a:pPr marL="228600" lvl="0" indent="-228600" algn="just">
              <a:lnSpc>
                <a:spcPct val="107000"/>
              </a:lnSpc>
              <a:buFont typeface="+mj-lt"/>
              <a:buAutoNum type="arabicPeriod"/>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CO" sz="1200" b="1" u="sng"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Social</a:t>
            </a:r>
          </a:p>
          <a:p>
            <a:pPr marL="228600" lvl="0" indent="-228600" algn="just">
              <a:lnSpc>
                <a:spcPct val="107000"/>
              </a:lnSpc>
              <a:buFont typeface="Symbol" panose="05050102010706020507" pitchFamily="18" charset="2"/>
              <a:buAutoNum type="arabicPeriod"/>
            </a:pPr>
            <a:r>
              <a:rPr lang="es-CO" sz="1200" dirty="0">
                <a:effectLst/>
                <a:latin typeface="Calibri" panose="020F0502020204030204" pitchFamily="34" charset="0"/>
                <a:ea typeface="Calibri" panose="020F0502020204030204" pitchFamily="34" charset="0"/>
                <a:cs typeface="Times New Roman" panose="02020603050405020304" pitchFamily="18" charset="0"/>
              </a:rPr>
              <a:t>Crecimiento y desarrollo de los territorios  mediante inversión social en educación, género y gasificación rural. </a:t>
            </a:r>
          </a:p>
          <a:p>
            <a:pPr marL="228600" marR="0" lvl="0" indent="-228600" algn="just" defTabSz="914400" rtl="0" eaLnBrk="1" fontAlgn="auto" latinLnBrk="0" hangingPunct="1">
              <a:lnSpc>
                <a:spcPct val="107000"/>
              </a:lnSpc>
              <a:spcBef>
                <a:spcPts val="0"/>
              </a:spcBef>
              <a:spcAft>
                <a:spcPts val="0"/>
              </a:spcAft>
              <a:buClrTx/>
              <a:buSzTx/>
              <a:buFont typeface="Symbol" panose="05050102010706020507" pitchFamily="18" charset="2"/>
              <a:buAutoNum type="arabicPeriod"/>
              <a:tabLst/>
              <a:defRPr/>
            </a:pPr>
            <a:r>
              <a:rPr lang="es-MX" dirty="0"/>
              <a:t>Gestión y diversidad del capital humano y la seguridad en el trabajo (leer metas)</a:t>
            </a:r>
            <a:endParaRPr lang="es-CO" dirty="0"/>
          </a:p>
          <a:p>
            <a:pPr marL="228600" lvl="0" indent="-228600" algn="just">
              <a:lnSpc>
                <a:spcPct val="107000"/>
              </a:lnSpc>
              <a:buFont typeface="Symbol" panose="05050102010706020507" pitchFamily="18" charset="2"/>
              <a:buAutoNum type="arabicPeriod"/>
            </a:pP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s-CO" sz="1200" b="1" u="sng"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Gobierno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dirty="0"/>
              <a:t>Relaciones constructivas y colaborativas con entes regulatorios y de gobierno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dirty="0"/>
              <a:t>Derechos Humanos y Debida Diligencia</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dirty="0"/>
              <a:t>Somos conscientes que los retos sociales y ambientales nos imponen avanzar de manera decidida y acelerada, mediante el establecimiento de alianzas estratégicas, diálogo permanente en los territorios, y la innovación como centro para el logro de un transición energética justa. </a:t>
            </a:r>
            <a:endParaRPr lang="es-CO" dirty="0"/>
          </a:p>
        </p:txBody>
      </p:sp>
      <p:sp>
        <p:nvSpPr>
          <p:cNvPr id="4" name="Marcador de número de diapositiva 3"/>
          <p:cNvSpPr>
            <a:spLocks noGrp="1"/>
          </p:cNvSpPr>
          <p:nvPr>
            <p:ph type="sldNum" sz="quarter" idx="5"/>
          </p:nvPr>
        </p:nvSpPr>
        <p:spPr/>
        <p:txBody>
          <a:bodyPr/>
          <a:lstStyle/>
          <a:p>
            <a:fld id="{1DF5BABA-B5A5-44B2-B143-EA54692D128E}" type="slidenum">
              <a:rPr lang="es-ES" smtClean="0"/>
              <a:pPr/>
              <a:t>4</a:t>
            </a:fld>
            <a:endParaRPr lang="es-ES"/>
          </a:p>
        </p:txBody>
      </p:sp>
    </p:spTree>
    <p:extLst>
      <p:ext uri="{BB962C8B-B14F-4D97-AF65-F5344CB8AC3E}">
        <p14:creationId xmlns:p14="http://schemas.microsoft.com/office/powerpoint/2010/main" xmlns="" val="4116723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2.xml"/><Relationship Id="rId7"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2.v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_rels/slideLayout41.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7.xml"/><Relationship Id="rId7" Type="http://schemas.openxmlformats.org/officeDocument/2006/relationships/tags" Target="../tags/tag31.xml"/><Relationship Id="rId2" Type="http://schemas.openxmlformats.org/officeDocument/2006/relationships/tags" Target="../tags/tag26.xml"/><Relationship Id="rId1" Type="http://schemas.openxmlformats.org/officeDocument/2006/relationships/vmlDrawing" Target="../drawings/vmlDrawing3.v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vmlDrawing" Target="../drawings/vmlDrawing4.v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oleObject" Target="../embeddings/oleObject4.bin"/></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vmlDrawing" Target="../drawings/vmlDrawing5.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oleObject" Target="../embeddings/oleObject5.bin"/></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vmlDrawing" Target="../drawings/vmlDrawing6.vml"/><Relationship Id="rId6" Type="http://schemas.openxmlformats.org/officeDocument/2006/relationships/tags" Target="../tags/tag48.xml"/><Relationship Id="rId5" Type="http://schemas.openxmlformats.org/officeDocument/2006/relationships/tags" Target="../tags/tag47.xml"/><Relationship Id="rId10" Type="http://schemas.openxmlformats.org/officeDocument/2006/relationships/oleObject" Target="../embeddings/oleObject6.bin"/><Relationship Id="rId4" Type="http://schemas.openxmlformats.org/officeDocument/2006/relationships/tags" Target="../tags/tag46.xml"/><Relationship Id="rId9"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52.xml"/><Relationship Id="rId7" Type="http://schemas.openxmlformats.org/officeDocument/2006/relationships/oleObject" Target="../embeddings/oleObject7.bin"/><Relationship Id="rId2" Type="http://schemas.openxmlformats.org/officeDocument/2006/relationships/tags" Target="../tags/tag51.xml"/><Relationship Id="rId1" Type="http://schemas.openxmlformats.org/officeDocument/2006/relationships/vmlDrawing" Target="../drawings/vmlDrawing7.v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61.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vmlDrawing" Target="../drawings/vmlDrawing8.vml"/><Relationship Id="rId6" Type="http://schemas.openxmlformats.org/officeDocument/2006/relationships/tags" Target="../tags/tag59.xml"/><Relationship Id="rId11" Type="http://schemas.openxmlformats.org/officeDocument/2006/relationships/image" Target="../media/image28.emf"/><Relationship Id="rId5" Type="http://schemas.openxmlformats.org/officeDocument/2006/relationships/tags" Target="../tags/tag58.xml"/><Relationship Id="rId10" Type="http://schemas.openxmlformats.org/officeDocument/2006/relationships/oleObject" Target="../embeddings/oleObject8.bin"/><Relationship Id="rId4" Type="http://schemas.openxmlformats.org/officeDocument/2006/relationships/tags" Target="../tags/tag57.xml"/><Relationship Id="rId9"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70E2CC4-4C3D-9A49-9AC5-A8A952689485}"/>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19" name="Marcador de texto 17">
            <a:extLst>
              <a:ext uri="{FF2B5EF4-FFF2-40B4-BE49-F238E27FC236}">
                <a16:creationId xmlns:a16="http://schemas.microsoft.com/office/drawing/2014/main" xmlns="" id="{81F70CD4-3BA8-DD42-BCB7-B31B5C6A92B8}"/>
              </a:ext>
            </a:extLst>
          </p:cNvPr>
          <p:cNvSpPr>
            <a:spLocks noGrp="1"/>
          </p:cNvSpPr>
          <p:nvPr>
            <p:ph type="body" sz="quarter" idx="11" hasCustomPrompt="1"/>
          </p:nvPr>
        </p:nvSpPr>
        <p:spPr>
          <a:xfrm>
            <a:off x="1835696" y="2799581"/>
            <a:ext cx="1656184" cy="276225"/>
          </a:xfrm>
          <a:prstGeom prst="rect">
            <a:avLst/>
          </a:prstGeom>
        </p:spPr>
        <p:txBody>
          <a:bodyPr/>
          <a:lstStyle>
            <a:lvl1pPr marL="0" indent="0" algn="ctr">
              <a:buNone/>
              <a:defRPr sz="1400" b="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Clic</a:t>
            </a:r>
            <a:endParaRPr lang="es-CO" dirty="0"/>
          </a:p>
        </p:txBody>
      </p:sp>
      <p:sp>
        <p:nvSpPr>
          <p:cNvPr id="20" name="Marcador de texto 17">
            <a:extLst>
              <a:ext uri="{FF2B5EF4-FFF2-40B4-BE49-F238E27FC236}">
                <a16:creationId xmlns:a16="http://schemas.microsoft.com/office/drawing/2014/main" xmlns="" id="{8E2295CE-2969-ED40-82B7-F726087CECBC}"/>
              </a:ext>
            </a:extLst>
          </p:cNvPr>
          <p:cNvSpPr>
            <a:spLocks noGrp="1"/>
          </p:cNvSpPr>
          <p:nvPr>
            <p:ph type="body" sz="quarter" idx="13" hasCustomPrompt="1"/>
          </p:nvPr>
        </p:nvSpPr>
        <p:spPr>
          <a:xfrm>
            <a:off x="1839288" y="3325882"/>
            <a:ext cx="1724600" cy="276225"/>
          </a:xfrm>
          <a:prstGeom prst="rect">
            <a:avLst/>
          </a:prstGeom>
        </p:spPr>
        <p:txBody>
          <a:bodyPr/>
          <a:lstStyle>
            <a:lvl1pPr marL="0" indent="0" algn="ctr">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Día/mes/año</a:t>
            </a:r>
            <a:endParaRPr lang="es-CO" dirty="0"/>
          </a:p>
        </p:txBody>
      </p:sp>
      <p:sp>
        <p:nvSpPr>
          <p:cNvPr id="4" name="Rectángulo 3">
            <a:extLst>
              <a:ext uri="{FF2B5EF4-FFF2-40B4-BE49-F238E27FC236}">
                <a16:creationId xmlns:a16="http://schemas.microsoft.com/office/drawing/2014/main" xmlns="" id="{46FBD01D-316E-AC40-8121-3BAAA88F57B1}"/>
              </a:ext>
            </a:extLst>
          </p:cNvPr>
          <p:cNvSpPr/>
          <p:nvPr userDrawn="1"/>
        </p:nvSpPr>
        <p:spPr>
          <a:xfrm>
            <a:off x="539552" y="1995686"/>
            <a:ext cx="115212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1" name="Marcador de texto 17">
            <a:extLst>
              <a:ext uri="{FF2B5EF4-FFF2-40B4-BE49-F238E27FC236}">
                <a16:creationId xmlns:a16="http://schemas.microsoft.com/office/drawing/2014/main" xmlns="" id="{82717904-3205-D741-969C-CD7341CBAF3A}"/>
              </a:ext>
            </a:extLst>
          </p:cNvPr>
          <p:cNvSpPr>
            <a:spLocks noGrp="1"/>
          </p:cNvSpPr>
          <p:nvPr>
            <p:ph type="body" sz="quarter" idx="14" hasCustomPrompt="1"/>
          </p:nvPr>
        </p:nvSpPr>
        <p:spPr>
          <a:xfrm>
            <a:off x="577219" y="2037593"/>
            <a:ext cx="2228921" cy="276225"/>
          </a:xfrm>
          <a:prstGeom prst="rect">
            <a:avLst/>
          </a:prstGeom>
        </p:spPr>
        <p:txBody>
          <a:bodyPr/>
          <a:lstStyle>
            <a:lvl1pPr marL="0" indent="0" algn="l">
              <a:buNone/>
              <a:defRPr sz="1400">
                <a:solidFill>
                  <a:srgbClr val="00B0F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Ordinaria o extraordinaria</a:t>
            </a:r>
            <a:endParaRPr lang="es-CO" dirty="0"/>
          </a:p>
        </p:txBody>
      </p:sp>
      <p:sp>
        <p:nvSpPr>
          <p:cNvPr id="2" name="Rectángulo 1">
            <a:extLst>
              <a:ext uri="{FF2B5EF4-FFF2-40B4-BE49-F238E27FC236}">
                <a16:creationId xmlns:a16="http://schemas.microsoft.com/office/drawing/2014/main" xmlns="" id="{F2FC8125-0A92-C240-8F43-5A8C354E86E0}"/>
              </a:ext>
            </a:extLst>
          </p:cNvPr>
          <p:cNvSpPr/>
          <p:nvPr userDrawn="1"/>
        </p:nvSpPr>
        <p:spPr>
          <a:xfrm>
            <a:off x="539552" y="393990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Imagen 6">
            <a:extLst>
              <a:ext uri="{FF2B5EF4-FFF2-40B4-BE49-F238E27FC236}">
                <a16:creationId xmlns:a16="http://schemas.microsoft.com/office/drawing/2014/main" xmlns="" id="{B078C02D-DC91-394D-A78D-E576CC7EC291}"/>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97414" y="4042036"/>
            <a:ext cx="2160240" cy="895709"/>
          </a:xfrm>
          <a:prstGeom prst="rect">
            <a:avLst/>
          </a:prstGeom>
        </p:spPr>
      </p:pic>
    </p:spTree>
    <p:extLst>
      <p:ext uri="{BB962C8B-B14F-4D97-AF65-F5344CB8AC3E}">
        <p14:creationId xmlns:p14="http://schemas.microsoft.com/office/powerpoint/2010/main" xmlns="" val="52104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B85EB1C-C23B-5A49-A58E-99764C8A71DF}"/>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8" name="Title 1">
            <a:extLst>
              <a:ext uri="{FF2B5EF4-FFF2-40B4-BE49-F238E27FC236}">
                <a16:creationId xmlns:a16="http://schemas.microsoft.com/office/drawing/2014/main" xmlns="" id="{F4ED301E-E7AF-7949-B8C2-D883348C86D5}"/>
              </a:ext>
            </a:extLst>
          </p:cNvPr>
          <p:cNvSpPr>
            <a:spLocks noGrp="1"/>
          </p:cNvSpPr>
          <p:nvPr>
            <p:ph type="title"/>
          </p:nvPr>
        </p:nvSpPr>
        <p:spPr>
          <a:xfrm>
            <a:off x="4175942" y="1442266"/>
            <a:ext cx="4611758" cy="2186345"/>
          </a:xfrm>
          <a:prstGeom prst="rect">
            <a:avLst/>
          </a:prstGeom>
        </p:spPr>
        <p:txBody>
          <a:bodyPr/>
          <a:lstStyle>
            <a:lvl1pPr>
              <a:defRPr sz="3500" b="1">
                <a:solidFill>
                  <a:schemeClr val="bg1"/>
                </a:solidFill>
                <a:latin typeface="Arial" charset="0"/>
                <a:ea typeface="Arial" charset="0"/>
                <a:cs typeface="Arial" charset="0"/>
              </a:defRPr>
            </a:lvl1pPr>
          </a:lstStyle>
          <a:p>
            <a:r>
              <a:rPr lang="es-ES_tradnl" dirty="0"/>
              <a:t>Clic para editar título</a:t>
            </a:r>
            <a:endParaRPr lang="en-US" dirty="0"/>
          </a:p>
        </p:txBody>
      </p:sp>
      <p:sp>
        <p:nvSpPr>
          <p:cNvPr id="7" name="Elipse 6">
            <a:extLst>
              <a:ext uri="{FF2B5EF4-FFF2-40B4-BE49-F238E27FC236}">
                <a16:creationId xmlns:a16="http://schemas.microsoft.com/office/drawing/2014/main" xmlns="" id="{17B09690-7679-9946-A000-DFE601BC4042}"/>
              </a:ext>
            </a:extLst>
          </p:cNvPr>
          <p:cNvSpPr/>
          <p:nvPr userDrawn="1"/>
        </p:nvSpPr>
        <p:spPr>
          <a:xfrm>
            <a:off x="1277576" y="1743351"/>
            <a:ext cx="1584176" cy="1584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Marcador de texto 3">
            <a:extLst>
              <a:ext uri="{FF2B5EF4-FFF2-40B4-BE49-F238E27FC236}">
                <a16:creationId xmlns:a16="http://schemas.microsoft.com/office/drawing/2014/main" xmlns="" id="{E8411359-3E90-4245-8536-ABAB00CDA25F}"/>
              </a:ext>
            </a:extLst>
          </p:cNvPr>
          <p:cNvSpPr>
            <a:spLocks noGrp="1"/>
          </p:cNvSpPr>
          <p:nvPr>
            <p:ph type="body" sz="quarter" idx="11" hasCustomPrompt="1"/>
          </p:nvPr>
        </p:nvSpPr>
        <p:spPr>
          <a:xfrm>
            <a:off x="1169579" y="1779662"/>
            <a:ext cx="1728787" cy="1152525"/>
          </a:xfrm>
          <a:prstGeom prst="rect">
            <a:avLst/>
          </a:prstGeom>
        </p:spPr>
        <p:txBody>
          <a:bodyPr>
            <a:noAutofit/>
          </a:bodyPr>
          <a:lstStyle>
            <a:lvl1pPr marL="0" indent="0" algn="ctr">
              <a:buNone/>
              <a:defRPr sz="11500" b="1">
                <a:solidFill>
                  <a:schemeClr val="tx1"/>
                </a:solidFill>
              </a:defRPr>
            </a:lvl1pPr>
          </a:lstStyle>
          <a:p>
            <a:pPr lvl="0"/>
            <a:r>
              <a:rPr lang="es-ES_tradnl" dirty="0"/>
              <a:t>1</a:t>
            </a:r>
          </a:p>
        </p:txBody>
      </p:sp>
      <p:sp>
        <p:nvSpPr>
          <p:cNvPr id="2" name="Rectángulo 1">
            <a:extLst>
              <a:ext uri="{FF2B5EF4-FFF2-40B4-BE49-F238E27FC236}">
                <a16:creationId xmlns:a16="http://schemas.microsoft.com/office/drawing/2014/main" xmlns="" id="{3115C7BC-0A9F-EC4A-94A2-8FD53DBB26BE}"/>
              </a:ext>
            </a:extLst>
          </p:cNvPr>
          <p:cNvSpPr/>
          <p:nvPr userDrawn="1"/>
        </p:nvSpPr>
        <p:spPr>
          <a:xfrm>
            <a:off x="6372200" y="4299942"/>
            <a:ext cx="2520280" cy="668455"/>
          </a:xfrm>
          <a:prstGeom prst="rect">
            <a:avLst/>
          </a:prstGeom>
          <a:solidFill>
            <a:srgbClr val="00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xmlns="" id="{FF82C360-6F64-D64C-9E73-C455912E9D59}"/>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9303" t="10550" r="10398" b="12030"/>
          <a:stretch/>
        </p:blipFill>
        <p:spPr>
          <a:xfrm>
            <a:off x="7290048" y="4251829"/>
            <a:ext cx="1728192" cy="716568"/>
          </a:xfrm>
          <a:prstGeom prst="rect">
            <a:avLst/>
          </a:prstGeom>
        </p:spPr>
      </p:pic>
    </p:spTree>
    <p:extLst>
      <p:ext uri="{BB962C8B-B14F-4D97-AF65-F5344CB8AC3E}">
        <p14:creationId xmlns:p14="http://schemas.microsoft.com/office/powerpoint/2010/main" xmlns="" val="110906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0B4F9464-003E-5A45-B987-8EB5B445204D}"/>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2" name="Rectángulo 1">
            <a:extLst>
              <a:ext uri="{FF2B5EF4-FFF2-40B4-BE49-F238E27FC236}">
                <a16:creationId xmlns:a16="http://schemas.microsoft.com/office/drawing/2014/main" xmlns="" id="{88940D81-82F0-0945-8996-50D3D2955038}"/>
              </a:ext>
            </a:extLst>
          </p:cNvPr>
          <p:cNvSpPr/>
          <p:nvPr userDrawn="1"/>
        </p:nvSpPr>
        <p:spPr>
          <a:xfrm>
            <a:off x="1476874" y="3880584"/>
            <a:ext cx="1728787" cy="805820"/>
          </a:xfrm>
          <a:prstGeom prst="rect">
            <a:avLst/>
          </a:prstGeom>
          <a:solidFill>
            <a:srgbClr val="00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Marcador de texto 12">
            <a:extLst>
              <a:ext uri="{FF2B5EF4-FFF2-40B4-BE49-F238E27FC236}">
                <a16:creationId xmlns:a16="http://schemas.microsoft.com/office/drawing/2014/main" xmlns="" id="{D8A34A1A-0154-4F49-971D-FEA67EC84F4C}"/>
              </a:ext>
            </a:extLst>
          </p:cNvPr>
          <p:cNvSpPr>
            <a:spLocks noGrp="1"/>
          </p:cNvSpPr>
          <p:nvPr>
            <p:ph type="body" sz="quarter" idx="11" hasCustomPrompt="1"/>
          </p:nvPr>
        </p:nvSpPr>
        <p:spPr>
          <a:xfrm>
            <a:off x="648731" y="3880584"/>
            <a:ext cx="3385071" cy="936625"/>
          </a:xfrm>
          <a:prstGeom prst="rect">
            <a:avLst/>
          </a:prstGeom>
        </p:spPr>
        <p:txBody>
          <a:bodyPr/>
          <a:lstStyle>
            <a:lvl1pPr marL="0" indent="0" algn="ctr">
              <a:buNone/>
              <a:defRPr sz="2800" b="1">
                <a:solidFill>
                  <a:schemeClr val="bg1"/>
                </a:solidFill>
              </a:defRPr>
            </a:lvl1pPr>
          </a:lstStyle>
          <a:p>
            <a:pPr lvl="0"/>
            <a:r>
              <a:rPr lang="es-ES" dirty="0"/>
              <a:t>Título</a:t>
            </a:r>
            <a:endParaRPr lang="es-CO" dirty="0"/>
          </a:p>
        </p:txBody>
      </p:sp>
      <p:sp>
        <p:nvSpPr>
          <p:cNvPr id="15" name="Marcador de texto 19">
            <a:extLst>
              <a:ext uri="{FF2B5EF4-FFF2-40B4-BE49-F238E27FC236}">
                <a16:creationId xmlns:a16="http://schemas.microsoft.com/office/drawing/2014/main" xmlns="" id="{A6A2CEB0-8366-9142-9876-CDFBE69DF2FE}"/>
              </a:ext>
            </a:extLst>
          </p:cNvPr>
          <p:cNvSpPr>
            <a:spLocks noGrp="1"/>
          </p:cNvSpPr>
          <p:nvPr>
            <p:ph type="body" sz="quarter" idx="14" hasCustomPrompt="1"/>
          </p:nvPr>
        </p:nvSpPr>
        <p:spPr>
          <a:xfrm>
            <a:off x="5004048" y="123478"/>
            <a:ext cx="4032448" cy="4392488"/>
          </a:xfrm>
          <a:prstGeom prst="rect">
            <a:avLst/>
          </a:prstGeom>
        </p:spPr>
        <p:txBody>
          <a:bodyPr/>
          <a:lstStyle>
            <a:lvl1pPr marL="514350" indent="-514350">
              <a:buFont typeface="+mj-lt"/>
              <a:buAutoNum type="alphaLcPeriod"/>
              <a:defRPr sz="1400">
                <a:solidFill>
                  <a:schemeClr val="tx1"/>
                </a:solidFill>
              </a:defRPr>
            </a:lvl1pPr>
            <a:lvl2pPr marL="971550" indent="-514350">
              <a:buFont typeface="+mj-lt"/>
              <a:buAutoNum type="alphaLcPeriod"/>
              <a:defRPr sz="1400"/>
            </a:lvl2pPr>
            <a:lvl3pPr marL="1371600" indent="-457200">
              <a:buFont typeface="+mj-lt"/>
              <a:buAutoNum type="alphaLcPeriod"/>
              <a:defRPr sz="1400"/>
            </a:lvl3pPr>
            <a:lvl4pPr marL="1828800" indent="-457200">
              <a:buFont typeface="+mj-lt"/>
              <a:buAutoNum type="alphaLcPeriod"/>
              <a:defRPr sz="1400"/>
            </a:lvl4pPr>
            <a:lvl5pPr marL="2286000" indent="-457200">
              <a:buFont typeface="+mj-lt"/>
              <a:buAutoNum type="alphaLcPeriod"/>
              <a:defRPr sz="1400"/>
            </a:lvl5pPr>
          </a:lstStyle>
          <a:p>
            <a:pPr lvl="0"/>
            <a:r>
              <a:rPr lang="es-ES" dirty="0"/>
              <a:t>Subtemas</a:t>
            </a:r>
          </a:p>
        </p:txBody>
      </p:sp>
      <p:sp>
        <p:nvSpPr>
          <p:cNvPr id="17" name="Rectángulo 16">
            <a:extLst>
              <a:ext uri="{FF2B5EF4-FFF2-40B4-BE49-F238E27FC236}">
                <a16:creationId xmlns:a16="http://schemas.microsoft.com/office/drawing/2014/main" xmlns="" id="{5AEC9D97-BFFD-744C-AF2D-657BF78DA903}"/>
              </a:ext>
            </a:extLst>
          </p:cNvPr>
          <p:cNvSpPr/>
          <p:nvPr userDrawn="1"/>
        </p:nvSpPr>
        <p:spPr>
          <a:xfrm>
            <a:off x="395536" y="4686404"/>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sp>
        <p:nvSpPr>
          <p:cNvPr id="4" name="Elipse 3">
            <a:extLst>
              <a:ext uri="{FF2B5EF4-FFF2-40B4-BE49-F238E27FC236}">
                <a16:creationId xmlns:a16="http://schemas.microsoft.com/office/drawing/2014/main" xmlns="" id="{1690FD27-9498-0C4C-8070-AC1424B860FF}"/>
              </a:ext>
            </a:extLst>
          </p:cNvPr>
          <p:cNvSpPr/>
          <p:nvPr userDrawn="1"/>
        </p:nvSpPr>
        <p:spPr>
          <a:xfrm>
            <a:off x="1584871" y="915566"/>
            <a:ext cx="1584176" cy="1584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Marcador de texto 3">
            <a:extLst>
              <a:ext uri="{FF2B5EF4-FFF2-40B4-BE49-F238E27FC236}">
                <a16:creationId xmlns:a16="http://schemas.microsoft.com/office/drawing/2014/main" xmlns="" id="{7C48E49D-CC4C-9E44-A416-101310366AFB}"/>
              </a:ext>
            </a:extLst>
          </p:cNvPr>
          <p:cNvSpPr>
            <a:spLocks noGrp="1"/>
          </p:cNvSpPr>
          <p:nvPr>
            <p:ph type="body" sz="quarter" idx="10" hasCustomPrompt="1"/>
          </p:nvPr>
        </p:nvSpPr>
        <p:spPr>
          <a:xfrm>
            <a:off x="1476874" y="951877"/>
            <a:ext cx="1728787" cy="1152525"/>
          </a:xfrm>
          <a:prstGeom prst="rect">
            <a:avLst/>
          </a:prstGeom>
        </p:spPr>
        <p:txBody>
          <a:bodyPr>
            <a:noAutofit/>
          </a:bodyPr>
          <a:lstStyle>
            <a:lvl1pPr marL="0" indent="0" algn="ctr">
              <a:buNone/>
              <a:defRPr sz="11500" b="1">
                <a:solidFill>
                  <a:schemeClr val="tx1"/>
                </a:solidFill>
              </a:defRPr>
            </a:lvl1pPr>
          </a:lstStyle>
          <a:p>
            <a:pPr lvl="0"/>
            <a:r>
              <a:rPr lang="es-ES_tradnl" dirty="0"/>
              <a:t>1</a:t>
            </a:r>
          </a:p>
        </p:txBody>
      </p:sp>
      <p:sp>
        <p:nvSpPr>
          <p:cNvPr id="3" name="Rectángulo 2">
            <a:extLst>
              <a:ext uri="{FF2B5EF4-FFF2-40B4-BE49-F238E27FC236}">
                <a16:creationId xmlns:a16="http://schemas.microsoft.com/office/drawing/2014/main" xmlns="" id="{FD098B7D-2453-CC41-A17F-E9EFE0BCAE94}"/>
              </a:ext>
            </a:extLst>
          </p:cNvPr>
          <p:cNvSpPr/>
          <p:nvPr userDrawn="1"/>
        </p:nvSpPr>
        <p:spPr>
          <a:xfrm>
            <a:off x="5961888" y="4559807"/>
            <a:ext cx="2138504" cy="444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9" name="Imagen 18">
            <a:extLst>
              <a:ext uri="{FF2B5EF4-FFF2-40B4-BE49-F238E27FC236}">
                <a16:creationId xmlns:a16="http://schemas.microsoft.com/office/drawing/2014/main" xmlns="" id="{10DEC026-CF81-CE41-9243-870DE25C3B87}"/>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6476543" y="4596990"/>
            <a:ext cx="1087457" cy="450897"/>
          </a:xfrm>
          <a:prstGeom prst="rect">
            <a:avLst/>
          </a:prstGeom>
        </p:spPr>
      </p:pic>
    </p:spTree>
    <p:extLst>
      <p:ext uri="{BB962C8B-B14F-4D97-AF65-F5344CB8AC3E}">
        <p14:creationId xmlns:p14="http://schemas.microsoft.com/office/powerpoint/2010/main" xmlns="" val="107874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03156794-8469-5141-AC89-294F01F61A45}"/>
              </a:ext>
            </a:extLst>
          </p:cNvPr>
          <p:cNvSpPr/>
          <p:nvPr userDrawn="1"/>
        </p:nvSpPr>
        <p:spPr>
          <a:xfrm>
            <a:off x="395536" y="4686404"/>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pic>
        <p:nvPicPr>
          <p:cNvPr id="4" name="Imagen 3">
            <a:extLst>
              <a:ext uri="{FF2B5EF4-FFF2-40B4-BE49-F238E27FC236}">
                <a16:creationId xmlns:a16="http://schemas.microsoft.com/office/drawing/2014/main" xmlns="" id="{6EA3D781-D285-004D-AA18-D4E4DDB9F1FE}"/>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5" name="Rectángulo 4">
            <a:extLst>
              <a:ext uri="{FF2B5EF4-FFF2-40B4-BE49-F238E27FC236}">
                <a16:creationId xmlns:a16="http://schemas.microsoft.com/office/drawing/2014/main" xmlns="" id="{76A65605-244F-4A40-98B1-8E78A911D03E}"/>
              </a:ext>
            </a:extLst>
          </p:cNvPr>
          <p:cNvSpPr/>
          <p:nvPr userDrawn="1"/>
        </p:nvSpPr>
        <p:spPr>
          <a:xfrm>
            <a:off x="3440258" y="4559807"/>
            <a:ext cx="2138504" cy="444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Imagen 11">
            <a:extLst>
              <a:ext uri="{FF2B5EF4-FFF2-40B4-BE49-F238E27FC236}">
                <a16:creationId xmlns:a16="http://schemas.microsoft.com/office/drawing/2014/main" xmlns="" id="{2C3080E2-30F7-C446-A0D5-BA6B074B90D5}"/>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028271" y="4596990"/>
            <a:ext cx="1087457" cy="450897"/>
          </a:xfrm>
          <a:prstGeom prst="rect">
            <a:avLst/>
          </a:prstGeom>
        </p:spPr>
      </p:pic>
    </p:spTree>
    <p:extLst>
      <p:ext uri="{BB962C8B-B14F-4D97-AF65-F5344CB8AC3E}">
        <p14:creationId xmlns:p14="http://schemas.microsoft.com/office/powerpoint/2010/main" xmlns="" val="2451135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09980C0-6367-0A4D-A073-1CCD7D992A90}"/>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7" name="Título 1">
            <a:extLst>
              <a:ext uri="{FF2B5EF4-FFF2-40B4-BE49-F238E27FC236}">
                <a16:creationId xmlns:a16="http://schemas.microsoft.com/office/drawing/2014/main" xmlns="" id="{E919F8F8-9702-DE40-876B-04289EB8B906}"/>
              </a:ext>
            </a:extLst>
          </p:cNvPr>
          <p:cNvSpPr>
            <a:spLocks noGrp="1"/>
          </p:cNvSpPr>
          <p:nvPr>
            <p:ph type="title"/>
          </p:nvPr>
        </p:nvSpPr>
        <p:spPr>
          <a:xfrm>
            <a:off x="1043955" y="112403"/>
            <a:ext cx="7056784" cy="443123"/>
          </a:xfrm>
          <a:prstGeom prst="rect">
            <a:avLst/>
          </a:prstGeom>
        </p:spPr>
        <p:txBody>
          <a:bodyPr/>
          <a:lstStyle>
            <a:lvl1pPr>
              <a:defRPr sz="2000" b="1">
                <a:latin typeface="Arial" charset="0"/>
                <a:ea typeface="Arial" charset="0"/>
                <a:cs typeface="Arial" charset="0"/>
              </a:defRPr>
            </a:lvl1pPr>
          </a:lstStyle>
          <a:p>
            <a:r>
              <a:rPr lang="es-ES_tradnl" dirty="0"/>
              <a:t>Clic para editar título</a:t>
            </a:r>
          </a:p>
        </p:txBody>
      </p:sp>
      <p:sp>
        <p:nvSpPr>
          <p:cNvPr id="8" name="Marcador de texto 9">
            <a:extLst>
              <a:ext uri="{FF2B5EF4-FFF2-40B4-BE49-F238E27FC236}">
                <a16:creationId xmlns:a16="http://schemas.microsoft.com/office/drawing/2014/main" xmlns="" id="{98F5C888-35F2-DC40-9154-907118D745AB}"/>
              </a:ext>
            </a:extLst>
          </p:cNvPr>
          <p:cNvSpPr>
            <a:spLocks noGrp="1"/>
          </p:cNvSpPr>
          <p:nvPr>
            <p:ph type="body" sz="quarter" idx="13" hasCustomPrompt="1"/>
          </p:nvPr>
        </p:nvSpPr>
        <p:spPr>
          <a:xfrm>
            <a:off x="1043781" y="555625"/>
            <a:ext cx="7056438" cy="360363"/>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dirty="0"/>
              <a:t>Subtítulo</a:t>
            </a:r>
            <a:endParaRPr lang="es-CO" dirty="0"/>
          </a:p>
        </p:txBody>
      </p:sp>
      <p:sp>
        <p:nvSpPr>
          <p:cNvPr id="10" name="Marcador de texto 6">
            <a:extLst>
              <a:ext uri="{FF2B5EF4-FFF2-40B4-BE49-F238E27FC236}">
                <a16:creationId xmlns:a16="http://schemas.microsoft.com/office/drawing/2014/main" xmlns="" id="{553BB326-DF4E-3E4B-BDC7-A72FBC7A75E9}"/>
              </a:ext>
            </a:extLst>
          </p:cNvPr>
          <p:cNvSpPr>
            <a:spLocks noGrp="1"/>
          </p:cNvSpPr>
          <p:nvPr>
            <p:ph type="body" sz="quarter" idx="11" hasCustomPrompt="1"/>
          </p:nvPr>
        </p:nvSpPr>
        <p:spPr>
          <a:xfrm>
            <a:off x="192616" y="326070"/>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11" name="Rectángulo 10">
            <a:extLst>
              <a:ext uri="{FF2B5EF4-FFF2-40B4-BE49-F238E27FC236}">
                <a16:creationId xmlns:a16="http://schemas.microsoft.com/office/drawing/2014/main" xmlns="" id="{792B33C4-F605-A145-BF22-E379C406FF09}"/>
              </a:ext>
            </a:extLst>
          </p:cNvPr>
          <p:cNvSpPr/>
          <p:nvPr userDrawn="1"/>
        </p:nvSpPr>
        <p:spPr>
          <a:xfrm>
            <a:off x="8460432" y="479183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9" name="Rectángulo 8">
            <a:extLst>
              <a:ext uri="{FF2B5EF4-FFF2-40B4-BE49-F238E27FC236}">
                <a16:creationId xmlns:a16="http://schemas.microsoft.com/office/drawing/2014/main" xmlns="" id="{C606FD02-A55F-1D4D-9DF1-2C0B00F7DE32}"/>
              </a:ext>
            </a:extLst>
          </p:cNvPr>
          <p:cNvSpPr/>
          <p:nvPr userDrawn="1"/>
        </p:nvSpPr>
        <p:spPr>
          <a:xfrm>
            <a:off x="190328" y="4559807"/>
            <a:ext cx="2138504" cy="471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Imagen 13">
            <a:extLst>
              <a:ext uri="{FF2B5EF4-FFF2-40B4-BE49-F238E27FC236}">
                <a16:creationId xmlns:a16="http://schemas.microsoft.com/office/drawing/2014/main" xmlns="" id="{A6D32669-E2FA-9A4E-9C0A-DB8BFB19725A}"/>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19" y="4596990"/>
            <a:ext cx="1087457" cy="450897"/>
          </a:xfrm>
          <a:prstGeom prst="rect">
            <a:avLst/>
          </a:prstGeom>
        </p:spPr>
      </p:pic>
    </p:spTree>
    <p:extLst>
      <p:ext uri="{BB962C8B-B14F-4D97-AF65-F5344CB8AC3E}">
        <p14:creationId xmlns:p14="http://schemas.microsoft.com/office/powerpoint/2010/main" xmlns="" val="377936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03156794-8469-5141-AC89-294F01F61A45}"/>
              </a:ext>
            </a:extLst>
          </p:cNvPr>
          <p:cNvSpPr/>
          <p:nvPr userDrawn="1"/>
        </p:nvSpPr>
        <p:spPr>
          <a:xfrm>
            <a:off x="395536" y="4686404"/>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sp>
        <p:nvSpPr>
          <p:cNvPr id="4" name="Rectángulo 3">
            <a:extLst>
              <a:ext uri="{FF2B5EF4-FFF2-40B4-BE49-F238E27FC236}">
                <a16:creationId xmlns:a16="http://schemas.microsoft.com/office/drawing/2014/main" xmlns="" id="{5D1D1244-4F40-1D42-A4DA-83C44C353A6C}"/>
              </a:ext>
            </a:extLst>
          </p:cNvPr>
          <p:cNvSpPr/>
          <p:nvPr userDrawn="1"/>
        </p:nvSpPr>
        <p:spPr>
          <a:xfrm>
            <a:off x="547936" y="4838804"/>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sp>
        <p:nvSpPr>
          <p:cNvPr id="2" name="Rectángulo 1">
            <a:extLst>
              <a:ext uri="{FF2B5EF4-FFF2-40B4-BE49-F238E27FC236}">
                <a16:creationId xmlns:a16="http://schemas.microsoft.com/office/drawing/2014/main" xmlns="" id="{216908CE-FD47-EC4F-84EE-A1CF2E417D98}"/>
              </a:ext>
            </a:extLst>
          </p:cNvPr>
          <p:cNvSpPr/>
          <p:nvPr userDrawn="1"/>
        </p:nvSpPr>
        <p:spPr>
          <a:xfrm>
            <a:off x="3347864" y="555526"/>
            <a:ext cx="25922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 name="Imagen 5">
            <a:extLst>
              <a:ext uri="{FF2B5EF4-FFF2-40B4-BE49-F238E27FC236}">
                <a16:creationId xmlns:a16="http://schemas.microsoft.com/office/drawing/2014/main" xmlns="" id="{7C87550E-7122-4D4B-BC1C-14B7A601B140}"/>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8" name="Título 1">
            <a:extLst>
              <a:ext uri="{FF2B5EF4-FFF2-40B4-BE49-F238E27FC236}">
                <a16:creationId xmlns:a16="http://schemas.microsoft.com/office/drawing/2014/main" xmlns="" id="{97B7FE96-AB71-EA44-8A5B-8B673B12A984}"/>
              </a:ext>
            </a:extLst>
          </p:cNvPr>
          <p:cNvSpPr>
            <a:spLocks noGrp="1"/>
          </p:cNvSpPr>
          <p:nvPr>
            <p:ph type="title"/>
          </p:nvPr>
        </p:nvSpPr>
        <p:spPr>
          <a:xfrm>
            <a:off x="1043955" y="112403"/>
            <a:ext cx="7056784" cy="443123"/>
          </a:xfrm>
          <a:prstGeom prst="rect">
            <a:avLst/>
          </a:prstGeom>
        </p:spPr>
        <p:txBody>
          <a:bodyPr/>
          <a:lstStyle>
            <a:lvl1pPr>
              <a:defRPr sz="2000" b="1">
                <a:latin typeface="Arial" charset="0"/>
                <a:ea typeface="Arial" charset="0"/>
                <a:cs typeface="Arial" charset="0"/>
              </a:defRPr>
            </a:lvl1pPr>
          </a:lstStyle>
          <a:p>
            <a:r>
              <a:rPr lang="es-ES_tradnl" dirty="0"/>
              <a:t>Clic para editar título</a:t>
            </a:r>
          </a:p>
        </p:txBody>
      </p:sp>
      <p:sp>
        <p:nvSpPr>
          <p:cNvPr id="10" name="Marcador de texto 9">
            <a:extLst>
              <a:ext uri="{FF2B5EF4-FFF2-40B4-BE49-F238E27FC236}">
                <a16:creationId xmlns:a16="http://schemas.microsoft.com/office/drawing/2014/main" xmlns="" id="{531963BC-2110-BC45-B2E5-6F1BCC771A10}"/>
              </a:ext>
            </a:extLst>
          </p:cNvPr>
          <p:cNvSpPr>
            <a:spLocks noGrp="1"/>
          </p:cNvSpPr>
          <p:nvPr>
            <p:ph type="body" sz="quarter" idx="13" hasCustomPrompt="1"/>
          </p:nvPr>
        </p:nvSpPr>
        <p:spPr>
          <a:xfrm>
            <a:off x="1043781" y="555625"/>
            <a:ext cx="7056438" cy="360363"/>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dirty="0"/>
              <a:t>Subtítulo</a:t>
            </a:r>
            <a:endParaRPr lang="es-CO" dirty="0"/>
          </a:p>
        </p:txBody>
      </p:sp>
      <p:sp>
        <p:nvSpPr>
          <p:cNvPr id="11" name="Marcador de texto 6">
            <a:extLst>
              <a:ext uri="{FF2B5EF4-FFF2-40B4-BE49-F238E27FC236}">
                <a16:creationId xmlns:a16="http://schemas.microsoft.com/office/drawing/2014/main" xmlns="" id="{6EAD143D-F229-E645-9F6D-4BF3257B52EA}"/>
              </a:ext>
            </a:extLst>
          </p:cNvPr>
          <p:cNvSpPr>
            <a:spLocks noGrp="1"/>
          </p:cNvSpPr>
          <p:nvPr>
            <p:ph type="body" sz="quarter" idx="11" hasCustomPrompt="1"/>
          </p:nvPr>
        </p:nvSpPr>
        <p:spPr>
          <a:xfrm>
            <a:off x="192616" y="326070"/>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12" name="Rectángulo 11">
            <a:extLst>
              <a:ext uri="{FF2B5EF4-FFF2-40B4-BE49-F238E27FC236}">
                <a16:creationId xmlns:a16="http://schemas.microsoft.com/office/drawing/2014/main" xmlns="" id="{0FC4F220-1B01-CC41-BEA7-B5A04DD6FBBC}"/>
              </a:ext>
            </a:extLst>
          </p:cNvPr>
          <p:cNvSpPr/>
          <p:nvPr userDrawn="1"/>
        </p:nvSpPr>
        <p:spPr>
          <a:xfrm>
            <a:off x="8460432" y="479183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13" name="Rectángulo 12">
            <a:extLst>
              <a:ext uri="{FF2B5EF4-FFF2-40B4-BE49-F238E27FC236}">
                <a16:creationId xmlns:a16="http://schemas.microsoft.com/office/drawing/2014/main" xmlns="" id="{7B4103DD-9C79-054B-BE84-5327881F4538}"/>
              </a:ext>
            </a:extLst>
          </p:cNvPr>
          <p:cNvSpPr/>
          <p:nvPr userDrawn="1"/>
        </p:nvSpPr>
        <p:spPr>
          <a:xfrm>
            <a:off x="190328" y="4559807"/>
            <a:ext cx="2138504" cy="471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6" name="Imagen 15">
            <a:extLst>
              <a:ext uri="{FF2B5EF4-FFF2-40B4-BE49-F238E27FC236}">
                <a16:creationId xmlns:a16="http://schemas.microsoft.com/office/drawing/2014/main" xmlns="" id="{D8094F6F-E4FC-C543-84E3-FDEA7FB227B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19" y="4596990"/>
            <a:ext cx="1087457" cy="450897"/>
          </a:xfrm>
          <a:prstGeom prst="rect">
            <a:avLst/>
          </a:prstGeom>
        </p:spPr>
      </p:pic>
    </p:spTree>
    <p:extLst>
      <p:ext uri="{BB962C8B-B14F-4D97-AF65-F5344CB8AC3E}">
        <p14:creationId xmlns:p14="http://schemas.microsoft.com/office/powerpoint/2010/main" xmlns="" val="1268298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32468767-8DED-6246-A781-CCF687E31710}"/>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r="3538"/>
          <a:stretch/>
        </p:blipFill>
        <p:spPr>
          <a:xfrm>
            <a:off x="0" y="0"/>
            <a:ext cx="8820472" cy="5143500"/>
          </a:xfrm>
          <a:prstGeom prst="rect">
            <a:avLst/>
          </a:prstGeom>
        </p:spPr>
      </p:pic>
      <p:sp>
        <p:nvSpPr>
          <p:cNvPr id="15" name="Rectángulo 14">
            <a:extLst>
              <a:ext uri="{FF2B5EF4-FFF2-40B4-BE49-F238E27FC236}">
                <a16:creationId xmlns:a16="http://schemas.microsoft.com/office/drawing/2014/main" xmlns="" id="{9B743F50-D5C3-CF4A-B5A0-13806F742DAA}"/>
              </a:ext>
            </a:extLst>
          </p:cNvPr>
          <p:cNvSpPr/>
          <p:nvPr userDrawn="1"/>
        </p:nvSpPr>
        <p:spPr>
          <a:xfrm>
            <a:off x="8460432" y="479183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16" name="Título 1">
            <a:extLst>
              <a:ext uri="{FF2B5EF4-FFF2-40B4-BE49-F238E27FC236}">
                <a16:creationId xmlns:a16="http://schemas.microsoft.com/office/drawing/2014/main" xmlns="" id="{7D45C262-520B-4C4A-8D60-4C77B800A665}"/>
              </a:ext>
            </a:extLst>
          </p:cNvPr>
          <p:cNvSpPr>
            <a:spLocks noGrp="1"/>
          </p:cNvSpPr>
          <p:nvPr>
            <p:ph type="title"/>
          </p:nvPr>
        </p:nvSpPr>
        <p:spPr>
          <a:xfrm>
            <a:off x="1043955" y="112403"/>
            <a:ext cx="7056784" cy="443123"/>
          </a:xfrm>
          <a:prstGeom prst="rect">
            <a:avLst/>
          </a:prstGeom>
        </p:spPr>
        <p:txBody>
          <a:bodyPr/>
          <a:lstStyle>
            <a:lvl1pPr>
              <a:defRPr sz="2000" b="1">
                <a:latin typeface="Arial" charset="0"/>
                <a:ea typeface="Arial" charset="0"/>
                <a:cs typeface="Arial" charset="0"/>
              </a:defRPr>
            </a:lvl1pPr>
          </a:lstStyle>
          <a:p>
            <a:r>
              <a:rPr lang="es-ES_tradnl" dirty="0"/>
              <a:t>Clic para editar título</a:t>
            </a:r>
          </a:p>
        </p:txBody>
      </p:sp>
      <p:sp>
        <p:nvSpPr>
          <p:cNvPr id="19" name="Marcador de texto 9">
            <a:extLst>
              <a:ext uri="{FF2B5EF4-FFF2-40B4-BE49-F238E27FC236}">
                <a16:creationId xmlns:a16="http://schemas.microsoft.com/office/drawing/2014/main" xmlns="" id="{132851C8-2EBB-EF49-A498-806A12592F69}"/>
              </a:ext>
            </a:extLst>
          </p:cNvPr>
          <p:cNvSpPr>
            <a:spLocks noGrp="1"/>
          </p:cNvSpPr>
          <p:nvPr>
            <p:ph type="body" sz="quarter" idx="13" hasCustomPrompt="1"/>
          </p:nvPr>
        </p:nvSpPr>
        <p:spPr>
          <a:xfrm>
            <a:off x="1043781" y="555625"/>
            <a:ext cx="7056438" cy="360363"/>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dirty="0"/>
              <a:t>Subtítulo</a:t>
            </a:r>
            <a:endParaRPr lang="es-CO" dirty="0"/>
          </a:p>
        </p:txBody>
      </p:sp>
      <p:sp>
        <p:nvSpPr>
          <p:cNvPr id="20" name="Marcador de texto 6">
            <a:extLst>
              <a:ext uri="{FF2B5EF4-FFF2-40B4-BE49-F238E27FC236}">
                <a16:creationId xmlns:a16="http://schemas.microsoft.com/office/drawing/2014/main" xmlns="" id="{4EE44706-0F27-074C-88CB-F81EA466BE67}"/>
              </a:ext>
            </a:extLst>
          </p:cNvPr>
          <p:cNvSpPr>
            <a:spLocks noGrp="1"/>
          </p:cNvSpPr>
          <p:nvPr>
            <p:ph type="body" sz="quarter" idx="11" hasCustomPrompt="1"/>
          </p:nvPr>
        </p:nvSpPr>
        <p:spPr>
          <a:xfrm>
            <a:off x="192616" y="326070"/>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9" name="Rectángulo 8">
            <a:extLst>
              <a:ext uri="{FF2B5EF4-FFF2-40B4-BE49-F238E27FC236}">
                <a16:creationId xmlns:a16="http://schemas.microsoft.com/office/drawing/2014/main" xmlns="" id="{8423D2BA-E6B4-7B42-AE40-D5FF52A1AACD}"/>
              </a:ext>
            </a:extLst>
          </p:cNvPr>
          <p:cNvSpPr/>
          <p:nvPr userDrawn="1"/>
        </p:nvSpPr>
        <p:spPr>
          <a:xfrm>
            <a:off x="190328" y="4559807"/>
            <a:ext cx="2138504" cy="471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8" name="Imagen 17">
            <a:extLst>
              <a:ext uri="{FF2B5EF4-FFF2-40B4-BE49-F238E27FC236}">
                <a16:creationId xmlns:a16="http://schemas.microsoft.com/office/drawing/2014/main" xmlns="" id="{ED499B13-7D30-7147-9439-0EDE6C9FD13A}"/>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19" y="4596990"/>
            <a:ext cx="1087457" cy="450897"/>
          </a:xfrm>
          <a:prstGeom prst="rect">
            <a:avLst/>
          </a:prstGeom>
        </p:spPr>
      </p:pic>
    </p:spTree>
    <p:extLst>
      <p:ext uri="{BB962C8B-B14F-4D97-AF65-F5344CB8AC3E}">
        <p14:creationId xmlns:p14="http://schemas.microsoft.com/office/powerpoint/2010/main" xmlns="" val="295176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xmlns="" id="{32468767-8DED-6246-A781-CCF687E31710}"/>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r="3538"/>
          <a:stretch/>
        </p:blipFill>
        <p:spPr>
          <a:xfrm>
            <a:off x="0" y="0"/>
            <a:ext cx="8820472" cy="5143500"/>
          </a:xfrm>
          <a:prstGeom prst="rect">
            <a:avLst/>
          </a:prstGeom>
        </p:spPr>
      </p:pic>
      <p:sp>
        <p:nvSpPr>
          <p:cNvPr id="15" name="Rectángulo 14">
            <a:extLst>
              <a:ext uri="{FF2B5EF4-FFF2-40B4-BE49-F238E27FC236}">
                <a16:creationId xmlns:a16="http://schemas.microsoft.com/office/drawing/2014/main" xmlns="" id="{9B743F50-D5C3-CF4A-B5A0-13806F742DAA}"/>
              </a:ext>
            </a:extLst>
          </p:cNvPr>
          <p:cNvSpPr/>
          <p:nvPr userDrawn="1"/>
        </p:nvSpPr>
        <p:spPr>
          <a:xfrm>
            <a:off x="8460432" y="479183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16" name="Título 1">
            <a:extLst>
              <a:ext uri="{FF2B5EF4-FFF2-40B4-BE49-F238E27FC236}">
                <a16:creationId xmlns:a16="http://schemas.microsoft.com/office/drawing/2014/main" xmlns="" id="{7D45C262-520B-4C4A-8D60-4C77B800A665}"/>
              </a:ext>
            </a:extLst>
          </p:cNvPr>
          <p:cNvSpPr>
            <a:spLocks noGrp="1"/>
          </p:cNvSpPr>
          <p:nvPr>
            <p:ph type="title" hasCustomPrompt="1"/>
          </p:nvPr>
        </p:nvSpPr>
        <p:spPr>
          <a:xfrm>
            <a:off x="1043955" y="272853"/>
            <a:ext cx="7056784" cy="443123"/>
          </a:xfrm>
          <a:prstGeom prst="rect">
            <a:avLst/>
          </a:prstGeom>
        </p:spPr>
        <p:txBody>
          <a:bodyPr/>
          <a:lstStyle>
            <a:lvl1pPr>
              <a:defRPr sz="2000" b="1">
                <a:latin typeface="Arial" charset="0"/>
                <a:ea typeface="Arial" charset="0"/>
                <a:cs typeface="Arial" charset="0"/>
              </a:defRPr>
            </a:lvl1pPr>
          </a:lstStyle>
          <a:p>
            <a:r>
              <a:rPr lang="es-ES_tradnl" dirty="0"/>
              <a:t>Solicitud</a:t>
            </a:r>
          </a:p>
        </p:txBody>
      </p:sp>
      <p:sp>
        <p:nvSpPr>
          <p:cNvPr id="20" name="Marcador de texto 6">
            <a:extLst>
              <a:ext uri="{FF2B5EF4-FFF2-40B4-BE49-F238E27FC236}">
                <a16:creationId xmlns:a16="http://schemas.microsoft.com/office/drawing/2014/main" xmlns="" id="{4EE44706-0F27-074C-88CB-F81EA466BE67}"/>
              </a:ext>
            </a:extLst>
          </p:cNvPr>
          <p:cNvSpPr>
            <a:spLocks noGrp="1"/>
          </p:cNvSpPr>
          <p:nvPr>
            <p:ph type="body" sz="quarter" idx="11" hasCustomPrompt="1"/>
          </p:nvPr>
        </p:nvSpPr>
        <p:spPr>
          <a:xfrm>
            <a:off x="192616" y="326070"/>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8" name="Rectángulo 7">
            <a:extLst>
              <a:ext uri="{FF2B5EF4-FFF2-40B4-BE49-F238E27FC236}">
                <a16:creationId xmlns:a16="http://schemas.microsoft.com/office/drawing/2014/main" xmlns="" id="{DCD61468-D6AE-824B-92B8-D1E3F3DD7F2D}"/>
              </a:ext>
            </a:extLst>
          </p:cNvPr>
          <p:cNvSpPr/>
          <p:nvPr userDrawn="1"/>
        </p:nvSpPr>
        <p:spPr>
          <a:xfrm>
            <a:off x="190328" y="4559808"/>
            <a:ext cx="2138504" cy="49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7" name="Imagen 16">
            <a:extLst>
              <a:ext uri="{FF2B5EF4-FFF2-40B4-BE49-F238E27FC236}">
                <a16:creationId xmlns:a16="http://schemas.microsoft.com/office/drawing/2014/main" xmlns="" id="{76560E8A-2A4A-AA4C-9D52-918B5A7E8ECE}"/>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19" y="4596990"/>
            <a:ext cx="1087457" cy="450897"/>
          </a:xfrm>
          <a:prstGeom prst="rect">
            <a:avLst/>
          </a:prstGeom>
        </p:spPr>
      </p:pic>
    </p:spTree>
    <p:extLst>
      <p:ext uri="{BB962C8B-B14F-4D97-AF65-F5344CB8AC3E}">
        <p14:creationId xmlns:p14="http://schemas.microsoft.com/office/powerpoint/2010/main" xmlns="" val="3233046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ítulo y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8A268B7F-373B-4648-866D-3DDCE686E3BE}"/>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11" name="Título 1">
            <a:extLst>
              <a:ext uri="{FF2B5EF4-FFF2-40B4-BE49-F238E27FC236}">
                <a16:creationId xmlns:a16="http://schemas.microsoft.com/office/drawing/2014/main" xmlns="" id="{F331562F-6C40-FE4A-A49B-A3AC815C1BA8}"/>
              </a:ext>
            </a:extLst>
          </p:cNvPr>
          <p:cNvSpPr>
            <a:spLocks noGrp="1"/>
          </p:cNvSpPr>
          <p:nvPr>
            <p:ph type="title"/>
          </p:nvPr>
        </p:nvSpPr>
        <p:spPr>
          <a:xfrm>
            <a:off x="1043955" y="112403"/>
            <a:ext cx="7056784" cy="443123"/>
          </a:xfrm>
          <a:prstGeom prst="rect">
            <a:avLst/>
          </a:prstGeom>
        </p:spPr>
        <p:txBody>
          <a:bodyPr/>
          <a:lstStyle>
            <a:lvl1pPr>
              <a:defRPr sz="2000" b="1">
                <a:latin typeface="Arial" charset="0"/>
                <a:ea typeface="Arial" charset="0"/>
                <a:cs typeface="Arial" charset="0"/>
              </a:defRPr>
            </a:lvl1pPr>
          </a:lstStyle>
          <a:p>
            <a:r>
              <a:rPr lang="es-ES_tradnl" dirty="0"/>
              <a:t>Clic para editar título</a:t>
            </a:r>
          </a:p>
        </p:txBody>
      </p:sp>
      <p:sp>
        <p:nvSpPr>
          <p:cNvPr id="12" name="Marcador de texto 9">
            <a:extLst>
              <a:ext uri="{FF2B5EF4-FFF2-40B4-BE49-F238E27FC236}">
                <a16:creationId xmlns:a16="http://schemas.microsoft.com/office/drawing/2014/main" xmlns="" id="{7E7E7EAC-2DDC-DC4D-9235-F4F7102F1971}"/>
              </a:ext>
            </a:extLst>
          </p:cNvPr>
          <p:cNvSpPr>
            <a:spLocks noGrp="1"/>
          </p:cNvSpPr>
          <p:nvPr>
            <p:ph type="body" sz="quarter" idx="13" hasCustomPrompt="1"/>
          </p:nvPr>
        </p:nvSpPr>
        <p:spPr>
          <a:xfrm>
            <a:off x="1043781" y="555625"/>
            <a:ext cx="7056438" cy="360363"/>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dirty="0"/>
              <a:t>Subtítulo</a:t>
            </a:r>
            <a:endParaRPr lang="es-CO" dirty="0"/>
          </a:p>
        </p:txBody>
      </p:sp>
      <p:sp>
        <p:nvSpPr>
          <p:cNvPr id="13" name="Marcador de texto 6">
            <a:extLst>
              <a:ext uri="{FF2B5EF4-FFF2-40B4-BE49-F238E27FC236}">
                <a16:creationId xmlns:a16="http://schemas.microsoft.com/office/drawing/2014/main" xmlns="" id="{2AB181A5-38C3-3B43-BD87-6746B28C50C9}"/>
              </a:ext>
            </a:extLst>
          </p:cNvPr>
          <p:cNvSpPr>
            <a:spLocks noGrp="1"/>
          </p:cNvSpPr>
          <p:nvPr>
            <p:ph type="body" sz="quarter" idx="11" hasCustomPrompt="1"/>
          </p:nvPr>
        </p:nvSpPr>
        <p:spPr>
          <a:xfrm>
            <a:off x="192616" y="326070"/>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14" name="Rectángulo 13">
            <a:extLst>
              <a:ext uri="{FF2B5EF4-FFF2-40B4-BE49-F238E27FC236}">
                <a16:creationId xmlns:a16="http://schemas.microsoft.com/office/drawing/2014/main" xmlns="" id="{8321B38E-4269-B046-BC2F-03B752131685}"/>
              </a:ext>
            </a:extLst>
          </p:cNvPr>
          <p:cNvSpPr/>
          <p:nvPr userDrawn="1"/>
        </p:nvSpPr>
        <p:spPr>
          <a:xfrm>
            <a:off x="8460432" y="479183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4" name="Rectángulo 3">
            <a:extLst>
              <a:ext uri="{FF2B5EF4-FFF2-40B4-BE49-F238E27FC236}">
                <a16:creationId xmlns:a16="http://schemas.microsoft.com/office/drawing/2014/main" xmlns="" id="{FD07A07D-F0A5-1F4E-B418-86AC2D546016}"/>
              </a:ext>
            </a:extLst>
          </p:cNvPr>
          <p:cNvSpPr/>
          <p:nvPr userDrawn="1"/>
        </p:nvSpPr>
        <p:spPr>
          <a:xfrm>
            <a:off x="107504" y="4515966"/>
            <a:ext cx="2088232" cy="53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xmlns="" val="363826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4EBA25B8-3769-6F46-9143-7572EA35FF84}"/>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11" name="Título 1">
            <a:extLst>
              <a:ext uri="{FF2B5EF4-FFF2-40B4-BE49-F238E27FC236}">
                <a16:creationId xmlns:a16="http://schemas.microsoft.com/office/drawing/2014/main" xmlns="" id="{F331562F-6C40-FE4A-A49B-A3AC815C1BA8}"/>
              </a:ext>
            </a:extLst>
          </p:cNvPr>
          <p:cNvSpPr>
            <a:spLocks noGrp="1"/>
          </p:cNvSpPr>
          <p:nvPr>
            <p:ph type="title"/>
          </p:nvPr>
        </p:nvSpPr>
        <p:spPr>
          <a:xfrm>
            <a:off x="1043955" y="112403"/>
            <a:ext cx="7056784" cy="443123"/>
          </a:xfrm>
          <a:prstGeom prst="rect">
            <a:avLst/>
          </a:prstGeom>
        </p:spPr>
        <p:txBody>
          <a:bodyPr/>
          <a:lstStyle>
            <a:lvl1pPr>
              <a:defRPr sz="2000" b="1">
                <a:latin typeface="Arial" charset="0"/>
                <a:ea typeface="Arial" charset="0"/>
                <a:cs typeface="Arial" charset="0"/>
              </a:defRPr>
            </a:lvl1pPr>
          </a:lstStyle>
          <a:p>
            <a:r>
              <a:rPr lang="es-ES_tradnl" dirty="0"/>
              <a:t>Clic para editar título</a:t>
            </a:r>
          </a:p>
        </p:txBody>
      </p:sp>
      <p:sp>
        <p:nvSpPr>
          <p:cNvPr id="12" name="Marcador de texto 9">
            <a:extLst>
              <a:ext uri="{FF2B5EF4-FFF2-40B4-BE49-F238E27FC236}">
                <a16:creationId xmlns:a16="http://schemas.microsoft.com/office/drawing/2014/main" xmlns="" id="{7E7E7EAC-2DDC-DC4D-9235-F4F7102F1971}"/>
              </a:ext>
            </a:extLst>
          </p:cNvPr>
          <p:cNvSpPr>
            <a:spLocks noGrp="1"/>
          </p:cNvSpPr>
          <p:nvPr>
            <p:ph type="body" sz="quarter" idx="13" hasCustomPrompt="1"/>
          </p:nvPr>
        </p:nvSpPr>
        <p:spPr>
          <a:xfrm>
            <a:off x="1043781" y="555625"/>
            <a:ext cx="7056438" cy="360363"/>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dirty="0"/>
              <a:t>Subtítulo</a:t>
            </a:r>
            <a:endParaRPr lang="es-CO" dirty="0"/>
          </a:p>
        </p:txBody>
      </p:sp>
      <p:sp>
        <p:nvSpPr>
          <p:cNvPr id="13" name="Marcador de texto 6">
            <a:extLst>
              <a:ext uri="{FF2B5EF4-FFF2-40B4-BE49-F238E27FC236}">
                <a16:creationId xmlns:a16="http://schemas.microsoft.com/office/drawing/2014/main" xmlns="" id="{2AB181A5-38C3-3B43-BD87-6746B28C50C9}"/>
              </a:ext>
            </a:extLst>
          </p:cNvPr>
          <p:cNvSpPr>
            <a:spLocks noGrp="1"/>
          </p:cNvSpPr>
          <p:nvPr>
            <p:ph type="body" sz="quarter" idx="11" hasCustomPrompt="1"/>
          </p:nvPr>
        </p:nvSpPr>
        <p:spPr>
          <a:xfrm>
            <a:off x="192616" y="326070"/>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14" name="Rectángulo 13">
            <a:extLst>
              <a:ext uri="{FF2B5EF4-FFF2-40B4-BE49-F238E27FC236}">
                <a16:creationId xmlns:a16="http://schemas.microsoft.com/office/drawing/2014/main" xmlns="" id="{8321B38E-4269-B046-BC2F-03B752131685}"/>
              </a:ext>
            </a:extLst>
          </p:cNvPr>
          <p:cNvSpPr/>
          <p:nvPr userDrawn="1"/>
        </p:nvSpPr>
        <p:spPr>
          <a:xfrm>
            <a:off x="8460432" y="479183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4" name="Rectángulo 3">
            <a:extLst>
              <a:ext uri="{FF2B5EF4-FFF2-40B4-BE49-F238E27FC236}">
                <a16:creationId xmlns:a16="http://schemas.microsoft.com/office/drawing/2014/main" xmlns="" id="{FD07A07D-F0A5-1F4E-B418-86AC2D546016}"/>
              </a:ext>
            </a:extLst>
          </p:cNvPr>
          <p:cNvSpPr/>
          <p:nvPr userDrawn="1"/>
        </p:nvSpPr>
        <p:spPr>
          <a:xfrm>
            <a:off x="107504" y="4515966"/>
            <a:ext cx="2088232" cy="537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xmlns="" val="933561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ítulo y objetos">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9B743F50-D5C3-CF4A-B5A0-13806F742DAA}"/>
              </a:ext>
            </a:extLst>
          </p:cNvPr>
          <p:cNvSpPr/>
          <p:nvPr userDrawn="1"/>
        </p:nvSpPr>
        <p:spPr>
          <a:xfrm>
            <a:off x="8604448" y="473199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pic>
        <p:nvPicPr>
          <p:cNvPr id="4" name="Imagen 3">
            <a:extLst>
              <a:ext uri="{FF2B5EF4-FFF2-40B4-BE49-F238E27FC236}">
                <a16:creationId xmlns:a16="http://schemas.microsoft.com/office/drawing/2014/main" xmlns="" id="{50F00DCA-E813-F54B-BC3F-D6C493F0C31E}"/>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6806" y="4587974"/>
            <a:ext cx="1997323" cy="502746"/>
          </a:xfrm>
          <a:prstGeom prst="rect">
            <a:avLst/>
          </a:prstGeom>
        </p:spPr>
      </p:pic>
      <p:sp>
        <p:nvSpPr>
          <p:cNvPr id="5" name="Rectángulo 4">
            <a:extLst>
              <a:ext uri="{FF2B5EF4-FFF2-40B4-BE49-F238E27FC236}">
                <a16:creationId xmlns:a16="http://schemas.microsoft.com/office/drawing/2014/main" xmlns="" id="{B7F73D0D-1F2B-864D-BA0D-2F03108A6C13}"/>
              </a:ext>
            </a:extLst>
          </p:cNvPr>
          <p:cNvSpPr/>
          <p:nvPr userDrawn="1"/>
        </p:nvSpPr>
        <p:spPr>
          <a:xfrm>
            <a:off x="190328" y="4607272"/>
            <a:ext cx="2138504" cy="416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xmlns="" id="{55D4215E-BC5F-7340-A3BB-351F524DF259}"/>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19" y="4596990"/>
            <a:ext cx="1087457" cy="450897"/>
          </a:xfrm>
          <a:prstGeom prst="rect">
            <a:avLst/>
          </a:prstGeom>
        </p:spPr>
      </p:pic>
    </p:spTree>
    <p:extLst>
      <p:ext uri="{BB962C8B-B14F-4D97-AF65-F5344CB8AC3E}">
        <p14:creationId xmlns:p14="http://schemas.microsoft.com/office/powerpoint/2010/main" xmlns="" val="23973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7EC7CFCD-3A8C-F54E-9B38-2FAA29B8E1F2}"/>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7" name="Marcador de texto 17">
            <a:extLst>
              <a:ext uri="{FF2B5EF4-FFF2-40B4-BE49-F238E27FC236}">
                <a16:creationId xmlns:a16="http://schemas.microsoft.com/office/drawing/2014/main" xmlns="" id="{F1808BFA-FE77-0C45-AABE-1F379094F94A}"/>
              </a:ext>
            </a:extLst>
          </p:cNvPr>
          <p:cNvSpPr>
            <a:spLocks noGrp="1"/>
          </p:cNvSpPr>
          <p:nvPr>
            <p:ph type="body" sz="quarter" idx="11" hasCustomPrompt="1"/>
          </p:nvPr>
        </p:nvSpPr>
        <p:spPr>
          <a:xfrm>
            <a:off x="1835696" y="2799581"/>
            <a:ext cx="1656184" cy="276225"/>
          </a:xfrm>
          <a:prstGeom prst="rect">
            <a:avLst/>
          </a:prstGeom>
        </p:spPr>
        <p:txBody>
          <a:bodyPr/>
          <a:lstStyle>
            <a:lvl1pPr marL="0" indent="0" algn="ctr">
              <a:buNone/>
              <a:defRPr sz="1400" b="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Clic</a:t>
            </a:r>
            <a:endParaRPr lang="es-CO" dirty="0"/>
          </a:p>
        </p:txBody>
      </p:sp>
      <p:sp>
        <p:nvSpPr>
          <p:cNvPr id="8" name="Marcador de texto 17">
            <a:extLst>
              <a:ext uri="{FF2B5EF4-FFF2-40B4-BE49-F238E27FC236}">
                <a16:creationId xmlns:a16="http://schemas.microsoft.com/office/drawing/2014/main" xmlns="" id="{B4A89061-E773-BC4C-B272-5604CF6458AF}"/>
              </a:ext>
            </a:extLst>
          </p:cNvPr>
          <p:cNvSpPr>
            <a:spLocks noGrp="1"/>
          </p:cNvSpPr>
          <p:nvPr>
            <p:ph type="body" sz="quarter" idx="13" hasCustomPrompt="1"/>
          </p:nvPr>
        </p:nvSpPr>
        <p:spPr>
          <a:xfrm>
            <a:off x="1839288" y="3325882"/>
            <a:ext cx="1724600" cy="276225"/>
          </a:xfrm>
          <a:prstGeom prst="rect">
            <a:avLst/>
          </a:prstGeom>
        </p:spPr>
        <p:txBody>
          <a:bodyPr/>
          <a:lstStyle>
            <a:lvl1pPr marL="0" indent="0" algn="ctr">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Día/mes/año</a:t>
            </a:r>
            <a:endParaRPr lang="es-CO" dirty="0"/>
          </a:p>
        </p:txBody>
      </p:sp>
      <p:sp>
        <p:nvSpPr>
          <p:cNvPr id="9" name="Rectángulo 8">
            <a:extLst>
              <a:ext uri="{FF2B5EF4-FFF2-40B4-BE49-F238E27FC236}">
                <a16:creationId xmlns:a16="http://schemas.microsoft.com/office/drawing/2014/main" xmlns="" id="{CA0B8923-DFDF-194F-8575-34A51C351E6F}"/>
              </a:ext>
            </a:extLst>
          </p:cNvPr>
          <p:cNvSpPr/>
          <p:nvPr userDrawn="1"/>
        </p:nvSpPr>
        <p:spPr>
          <a:xfrm>
            <a:off x="539552" y="1923678"/>
            <a:ext cx="129614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Marcador de texto 17">
            <a:extLst>
              <a:ext uri="{FF2B5EF4-FFF2-40B4-BE49-F238E27FC236}">
                <a16:creationId xmlns:a16="http://schemas.microsoft.com/office/drawing/2014/main" xmlns="" id="{B224D778-AE90-C74D-8197-0E509FAD42D1}"/>
              </a:ext>
            </a:extLst>
          </p:cNvPr>
          <p:cNvSpPr>
            <a:spLocks noGrp="1"/>
          </p:cNvSpPr>
          <p:nvPr>
            <p:ph type="body" sz="quarter" idx="14" hasCustomPrompt="1"/>
          </p:nvPr>
        </p:nvSpPr>
        <p:spPr>
          <a:xfrm>
            <a:off x="577219" y="2037593"/>
            <a:ext cx="2228921" cy="276225"/>
          </a:xfrm>
          <a:prstGeom prst="rect">
            <a:avLst/>
          </a:prstGeom>
        </p:spPr>
        <p:txBody>
          <a:bodyPr/>
          <a:lstStyle>
            <a:lvl1pPr marL="0" indent="0" algn="l">
              <a:buNone/>
              <a:defRPr sz="1400">
                <a:solidFill>
                  <a:srgbClr val="00B0F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Ordinario o extraordinario</a:t>
            </a:r>
            <a:endParaRPr lang="es-CO" dirty="0"/>
          </a:p>
        </p:txBody>
      </p:sp>
      <p:sp>
        <p:nvSpPr>
          <p:cNvPr id="11" name="Rectángulo 10">
            <a:extLst>
              <a:ext uri="{FF2B5EF4-FFF2-40B4-BE49-F238E27FC236}">
                <a16:creationId xmlns:a16="http://schemas.microsoft.com/office/drawing/2014/main" xmlns="" id="{43E8C3C3-9DB6-F544-AC9E-A2E857EE58B2}"/>
              </a:ext>
            </a:extLst>
          </p:cNvPr>
          <p:cNvSpPr/>
          <p:nvPr userDrawn="1"/>
        </p:nvSpPr>
        <p:spPr>
          <a:xfrm>
            <a:off x="539552" y="393990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3" name="Imagen 12">
            <a:extLst>
              <a:ext uri="{FF2B5EF4-FFF2-40B4-BE49-F238E27FC236}">
                <a16:creationId xmlns:a16="http://schemas.microsoft.com/office/drawing/2014/main" xmlns="" id="{432C0DBD-A202-2D4B-8B2F-2687F2543ACB}"/>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97414" y="4042036"/>
            <a:ext cx="2160240" cy="895709"/>
          </a:xfrm>
          <a:prstGeom prst="rect">
            <a:avLst/>
          </a:prstGeom>
        </p:spPr>
      </p:pic>
    </p:spTree>
    <p:extLst>
      <p:ext uri="{BB962C8B-B14F-4D97-AF65-F5344CB8AC3E}">
        <p14:creationId xmlns:p14="http://schemas.microsoft.com/office/powerpoint/2010/main" xmlns="" val="2977211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ítulo y objetos">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9B743F50-D5C3-CF4A-B5A0-13806F742DAA}"/>
              </a:ext>
            </a:extLst>
          </p:cNvPr>
          <p:cNvSpPr/>
          <p:nvPr userDrawn="1"/>
        </p:nvSpPr>
        <p:spPr>
          <a:xfrm>
            <a:off x="8604448" y="473199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Tree>
    <p:extLst>
      <p:ext uri="{BB962C8B-B14F-4D97-AF65-F5344CB8AC3E}">
        <p14:creationId xmlns:p14="http://schemas.microsoft.com/office/powerpoint/2010/main" xmlns="" val="2159261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ítulo y objetos">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9B743F50-D5C3-CF4A-B5A0-13806F742DAA}"/>
              </a:ext>
            </a:extLst>
          </p:cNvPr>
          <p:cNvSpPr/>
          <p:nvPr userDrawn="1"/>
        </p:nvSpPr>
        <p:spPr>
          <a:xfrm>
            <a:off x="8604448" y="473199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pic>
        <p:nvPicPr>
          <p:cNvPr id="3" name="Imagen 2">
            <a:extLst>
              <a:ext uri="{FF2B5EF4-FFF2-40B4-BE49-F238E27FC236}">
                <a16:creationId xmlns:a16="http://schemas.microsoft.com/office/drawing/2014/main" xmlns="" id="{4DB9D5CC-B9CC-3741-BD0E-172B694D261A}"/>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1058197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3E5F35D-1BBB-E740-8C20-6A8CF9ED1C19}"/>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11" name="Título 1">
            <a:extLst>
              <a:ext uri="{FF2B5EF4-FFF2-40B4-BE49-F238E27FC236}">
                <a16:creationId xmlns:a16="http://schemas.microsoft.com/office/drawing/2014/main" xmlns="" id="{AABBD328-9E0B-1949-82FB-509EC8A66B44}"/>
              </a:ext>
            </a:extLst>
          </p:cNvPr>
          <p:cNvSpPr>
            <a:spLocks noGrp="1"/>
          </p:cNvSpPr>
          <p:nvPr>
            <p:ph type="title"/>
          </p:nvPr>
        </p:nvSpPr>
        <p:spPr>
          <a:xfrm rot="16200000">
            <a:off x="-2033987" y="2336978"/>
            <a:ext cx="4870124" cy="443123"/>
          </a:xfrm>
          <a:prstGeom prst="rect">
            <a:avLst/>
          </a:prstGeom>
        </p:spPr>
        <p:txBody>
          <a:bodyPr/>
          <a:lstStyle>
            <a:lvl1pPr algn="ctr">
              <a:defRPr sz="2000" b="1">
                <a:solidFill>
                  <a:schemeClr val="bg1"/>
                </a:solidFill>
                <a:latin typeface="Arial" charset="0"/>
                <a:ea typeface="Arial" charset="0"/>
                <a:cs typeface="Arial" charset="0"/>
              </a:defRPr>
            </a:lvl1pPr>
          </a:lstStyle>
          <a:p>
            <a:r>
              <a:rPr lang="es-ES_tradnl" dirty="0"/>
              <a:t>Clic para editar título</a:t>
            </a:r>
          </a:p>
        </p:txBody>
      </p:sp>
      <p:sp>
        <p:nvSpPr>
          <p:cNvPr id="10" name="Rectángulo 9">
            <a:extLst>
              <a:ext uri="{FF2B5EF4-FFF2-40B4-BE49-F238E27FC236}">
                <a16:creationId xmlns:a16="http://schemas.microsoft.com/office/drawing/2014/main" xmlns="" id="{C2C862D5-F9B1-BC4C-87FD-DD70C9630CC0}"/>
              </a:ext>
            </a:extLst>
          </p:cNvPr>
          <p:cNvSpPr/>
          <p:nvPr userDrawn="1"/>
        </p:nvSpPr>
        <p:spPr>
          <a:xfrm>
            <a:off x="8604448" y="473199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Tree>
    <p:extLst>
      <p:ext uri="{BB962C8B-B14F-4D97-AF65-F5344CB8AC3E}">
        <p14:creationId xmlns:p14="http://schemas.microsoft.com/office/powerpoint/2010/main" xmlns="" val="14510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208C9B21-8691-BA4F-91D7-B087B79FB5B5}"/>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11" name="Título 1">
            <a:extLst>
              <a:ext uri="{FF2B5EF4-FFF2-40B4-BE49-F238E27FC236}">
                <a16:creationId xmlns:a16="http://schemas.microsoft.com/office/drawing/2014/main" xmlns="" id="{AABBD328-9E0B-1949-82FB-509EC8A66B44}"/>
              </a:ext>
            </a:extLst>
          </p:cNvPr>
          <p:cNvSpPr>
            <a:spLocks noGrp="1"/>
          </p:cNvSpPr>
          <p:nvPr>
            <p:ph type="title"/>
          </p:nvPr>
        </p:nvSpPr>
        <p:spPr>
          <a:xfrm rot="16200000">
            <a:off x="-2033987" y="2336978"/>
            <a:ext cx="4870124" cy="443123"/>
          </a:xfrm>
          <a:prstGeom prst="rect">
            <a:avLst/>
          </a:prstGeom>
        </p:spPr>
        <p:txBody>
          <a:bodyPr/>
          <a:lstStyle>
            <a:lvl1pPr algn="ctr">
              <a:defRPr sz="2000" b="1">
                <a:solidFill>
                  <a:schemeClr val="bg1"/>
                </a:solidFill>
                <a:latin typeface="Arial" charset="0"/>
                <a:ea typeface="Arial" charset="0"/>
                <a:cs typeface="Arial" charset="0"/>
              </a:defRPr>
            </a:lvl1pPr>
          </a:lstStyle>
          <a:p>
            <a:r>
              <a:rPr lang="es-ES_tradnl" dirty="0"/>
              <a:t>Clic para editar título</a:t>
            </a:r>
          </a:p>
        </p:txBody>
      </p:sp>
      <p:sp>
        <p:nvSpPr>
          <p:cNvPr id="10" name="Rectángulo 9">
            <a:extLst>
              <a:ext uri="{FF2B5EF4-FFF2-40B4-BE49-F238E27FC236}">
                <a16:creationId xmlns:a16="http://schemas.microsoft.com/office/drawing/2014/main" xmlns="" id="{C2C862D5-F9B1-BC4C-87FD-DD70C9630CC0}"/>
              </a:ext>
            </a:extLst>
          </p:cNvPr>
          <p:cNvSpPr/>
          <p:nvPr userDrawn="1"/>
        </p:nvSpPr>
        <p:spPr>
          <a:xfrm>
            <a:off x="8604448" y="4731990"/>
            <a:ext cx="431528"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Tree>
    <p:extLst>
      <p:ext uri="{BB962C8B-B14F-4D97-AF65-F5344CB8AC3E}">
        <p14:creationId xmlns:p14="http://schemas.microsoft.com/office/powerpoint/2010/main" xmlns="" val="3702439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BCFD01CE-FB6C-49A0-B755-648ABD36F9E7}"/>
              </a:ext>
            </a:extLst>
          </p:cNvPr>
          <p:cNvSpPr/>
          <p:nvPr userDrawn="1"/>
        </p:nvSpPr>
        <p:spPr>
          <a:xfrm>
            <a:off x="4572000" y="2949628"/>
            <a:ext cx="3822446" cy="692497"/>
          </a:xfrm>
          <a:prstGeom prst="rect">
            <a:avLst/>
          </a:prstGeom>
        </p:spPr>
        <p:txBody>
          <a:bodyPr wrap="square">
            <a:spAutoFit/>
          </a:bodyPr>
          <a:lstStyle/>
          <a:p>
            <a:pPr algn="l" rtl="0" fontAlgn="base">
              <a:spcBef>
                <a:spcPct val="0"/>
              </a:spcBef>
              <a:spcAft>
                <a:spcPct val="0"/>
              </a:spcAft>
              <a:defRPr/>
            </a:pPr>
            <a:r>
              <a:rPr lang="es-MX" sz="975" kern="1200" dirty="0">
                <a:solidFill>
                  <a:schemeClr val="bg1"/>
                </a:solidFill>
                <a:latin typeface="Arial Narrow" panose="020B0606020202030204" pitchFamily="34" charset="0"/>
                <a:ea typeface="+mn-ea"/>
                <a:cs typeface="Calibri" pitchFamily="34" charset="0"/>
              </a:rPr>
              <a:t>Para uso restringido GRUPO ENERGÍA BOGOTÁ</a:t>
            </a:r>
            <a:r>
              <a:rPr lang="es-MX" sz="975" kern="1200" baseline="0" dirty="0">
                <a:solidFill>
                  <a:schemeClr val="bg1"/>
                </a:solidFill>
                <a:latin typeface="Arial Narrow" panose="020B0606020202030204" pitchFamily="34" charset="0"/>
                <a:ea typeface="+mn-ea"/>
                <a:cs typeface="Calibri" pitchFamily="34" charset="0"/>
              </a:rPr>
              <a:t> S.A. ESP. </a:t>
            </a:r>
            <a:r>
              <a:rPr lang="es-MX" sz="975" kern="1200" dirty="0">
                <a:solidFill>
                  <a:schemeClr val="bg1"/>
                </a:solidFill>
                <a:latin typeface="Arial Narrow" panose="020B0606020202030204" pitchFamily="34" charset="0"/>
                <a:ea typeface="+mn-ea"/>
                <a:cs typeface="Calibri" pitchFamily="34" charset="0"/>
              </a:rPr>
              <a:t>Todos los derechos reservados. Ninguna parte de esta presentación puede ser reproducida o utilizada en ninguna forma o por ningún medio sin permiso explícito de GRUPO ENERGÍA BOGOTÁ</a:t>
            </a:r>
            <a:r>
              <a:rPr lang="es-MX" sz="975" kern="1200" baseline="0" dirty="0">
                <a:solidFill>
                  <a:schemeClr val="bg1"/>
                </a:solidFill>
                <a:latin typeface="Arial Narrow" panose="020B0606020202030204" pitchFamily="34" charset="0"/>
                <a:ea typeface="+mn-ea"/>
                <a:cs typeface="Calibri" pitchFamily="34" charset="0"/>
              </a:rPr>
              <a:t> </a:t>
            </a:r>
            <a:r>
              <a:rPr lang="es-MX" sz="975" kern="1200" dirty="0">
                <a:solidFill>
                  <a:schemeClr val="bg1"/>
                </a:solidFill>
                <a:latin typeface="Arial Narrow" panose="020B0606020202030204" pitchFamily="34" charset="0"/>
                <a:ea typeface="+mn-ea"/>
                <a:cs typeface="Calibri" pitchFamily="34" charset="0"/>
              </a:rPr>
              <a:t>S.A ESP.</a:t>
            </a:r>
            <a:endParaRPr lang="es-ES" sz="975" kern="1200" dirty="0">
              <a:solidFill>
                <a:schemeClr val="bg1"/>
              </a:solidFill>
              <a:latin typeface="Arial Narrow" panose="020B0606020202030204" pitchFamily="34" charset="0"/>
              <a:ea typeface="+mn-ea"/>
              <a:cs typeface="Calibri" pitchFamily="34" charset="0"/>
            </a:endParaRPr>
          </a:p>
        </p:txBody>
      </p:sp>
      <p:pic>
        <p:nvPicPr>
          <p:cNvPr id="8" name="Imagen 7">
            <a:extLst>
              <a:ext uri="{FF2B5EF4-FFF2-40B4-BE49-F238E27FC236}">
                <a16:creationId xmlns:a16="http://schemas.microsoft.com/office/drawing/2014/main" xmlns="" id="{086B21B4-312C-8A46-92DB-5429F2BDCC2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427984" y="1563638"/>
            <a:ext cx="3526602" cy="868292"/>
          </a:xfrm>
          <a:prstGeom prst="rect">
            <a:avLst/>
          </a:prstGeom>
        </p:spPr>
      </p:pic>
      <p:sp>
        <p:nvSpPr>
          <p:cNvPr id="7" name="Rectángulo 6">
            <a:extLst>
              <a:ext uri="{FF2B5EF4-FFF2-40B4-BE49-F238E27FC236}">
                <a16:creationId xmlns:a16="http://schemas.microsoft.com/office/drawing/2014/main" xmlns="" id="{A2DEE254-406D-6146-ADDD-7C4837AE5805}"/>
              </a:ext>
            </a:extLst>
          </p:cNvPr>
          <p:cNvSpPr/>
          <p:nvPr userDrawn="1"/>
        </p:nvSpPr>
        <p:spPr>
          <a:xfrm>
            <a:off x="8460034" y="4686404"/>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pic>
        <p:nvPicPr>
          <p:cNvPr id="6" name="Imagen 5">
            <a:extLst>
              <a:ext uri="{FF2B5EF4-FFF2-40B4-BE49-F238E27FC236}">
                <a16:creationId xmlns:a16="http://schemas.microsoft.com/office/drawing/2014/main" xmlns="" id="{1E5E81B5-31C1-2A47-818C-219140F5836C}"/>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xmlns="" val="1996798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7_Título y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60712645-B1D4-4D70-B06E-FF960B3FDCC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b="11417"/>
          <a:stretch/>
        </p:blipFill>
        <p:spPr>
          <a:xfrm>
            <a:off x="7891343" y="1"/>
            <a:ext cx="1252657" cy="3387436"/>
          </a:xfrm>
          <a:prstGeom prst="rect">
            <a:avLst/>
          </a:prstGeom>
        </p:spPr>
      </p:pic>
      <p:sp>
        <p:nvSpPr>
          <p:cNvPr id="2" name="Título 1">
            <a:extLst>
              <a:ext uri="{FF2B5EF4-FFF2-40B4-BE49-F238E27FC236}">
                <a16:creationId xmlns:a16="http://schemas.microsoft.com/office/drawing/2014/main" xmlns="" id="{6158BECE-AD36-4FDC-A44A-B14F6770DC67}"/>
              </a:ext>
            </a:extLst>
          </p:cNvPr>
          <p:cNvSpPr>
            <a:spLocks noGrp="1"/>
          </p:cNvSpPr>
          <p:nvPr>
            <p:ph type="title"/>
          </p:nvPr>
        </p:nvSpPr>
        <p:spPr>
          <a:xfrm>
            <a:off x="628650" y="273844"/>
            <a:ext cx="6728114" cy="994172"/>
          </a:xfrm>
        </p:spPr>
        <p:txBody>
          <a:bodyPr/>
          <a:lstStyle>
            <a:lvl1pPr>
              <a:defRPr b="1">
                <a:solidFill>
                  <a:srgbClr val="0070C0"/>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xmlns="" id="{A2961BCB-831C-4594-81BA-8B329AE5521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pie de página 4">
            <a:extLst>
              <a:ext uri="{FF2B5EF4-FFF2-40B4-BE49-F238E27FC236}">
                <a16:creationId xmlns:a16="http://schemas.microsoft.com/office/drawing/2014/main" xmlns="" id="{48E57529-0EDE-41F1-8E82-9CEA3E6BB0D8}"/>
              </a:ext>
            </a:extLst>
          </p:cNvPr>
          <p:cNvSpPr>
            <a:spLocks noGrp="1"/>
          </p:cNvSpPr>
          <p:nvPr>
            <p:ph type="ftr" sz="quarter" idx="11"/>
          </p:nvPr>
        </p:nvSpPr>
        <p:spPr/>
        <p:txBody>
          <a:bodyPr/>
          <a:lstStyle/>
          <a:p>
            <a:endParaRPr lang="es-CO"/>
          </a:p>
        </p:txBody>
      </p:sp>
    </p:spTree>
    <p:extLst>
      <p:ext uri="{BB962C8B-B14F-4D97-AF65-F5344CB8AC3E}">
        <p14:creationId xmlns:p14="http://schemas.microsoft.com/office/powerpoint/2010/main" xmlns="" val="757661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4788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CF1DCEE-EAD1-453C-316A-F823CA7B4A19}"/>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7C9B5EC8-A95F-2F89-8534-5058AF8A393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0ECE3916-A4B6-CC80-F92F-1FF39B9D5A56}"/>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5" name="Marcador de pie de página 4">
            <a:extLst>
              <a:ext uri="{FF2B5EF4-FFF2-40B4-BE49-F238E27FC236}">
                <a16:creationId xmlns:a16="http://schemas.microsoft.com/office/drawing/2014/main" xmlns="" id="{42AF1679-C209-D63F-44E2-C349CFD9F4B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14B8FCF5-91F8-2272-864E-2278CCAB3992}"/>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1477828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4010F11-1F05-1BBD-EB68-22AA0673441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3BF37F0E-23EA-E89F-E528-103E649384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022962D5-AB28-4C81-DB57-58A1D8321304}"/>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5" name="Marcador de pie de página 4">
            <a:extLst>
              <a:ext uri="{FF2B5EF4-FFF2-40B4-BE49-F238E27FC236}">
                <a16:creationId xmlns:a16="http://schemas.microsoft.com/office/drawing/2014/main" xmlns="" id="{6A0ADCDE-8981-786C-99BE-2305ADA7FE9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41778234-674B-A120-1669-AC7DD9FAAC37}"/>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2443471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EA8FD1-5592-74BD-0E3F-B27D9F253884}"/>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41082A9F-BF4F-6DAA-B2A8-6E5BC3C7F3C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D14D278F-2CED-E52D-3E8E-92F1B90CAAF6}"/>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5" name="Marcador de pie de página 4">
            <a:extLst>
              <a:ext uri="{FF2B5EF4-FFF2-40B4-BE49-F238E27FC236}">
                <a16:creationId xmlns:a16="http://schemas.microsoft.com/office/drawing/2014/main" xmlns="" id="{26C28A8F-EFE5-AA6F-DD68-A130EDCAE0E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44F00341-4F74-DCF9-04D5-3F03C272733C}"/>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329701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DA82A31E-5560-E846-B849-D503352C0425}"/>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6" name="Marcador de texto 17">
            <a:extLst>
              <a:ext uri="{FF2B5EF4-FFF2-40B4-BE49-F238E27FC236}">
                <a16:creationId xmlns:a16="http://schemas.microsoft.com/office/drawing/2014/main" xmlns="" id="{A82F991C-8F2A-4F44-8D7D-CA54D207E7D7}"/>
              </a:ext>
            </a:extLst>
          </p:cNvPr>
          <p:cNvSpPr>
            <a:spLocks noGrp="1"/>
          </p:cNvSpPr>
          <p:nvPr>
            <p:ph type="body" sz="quarter" idx="11" hasCustomPrompt="1"/>
          </p:nvPr>
        </p:nvSpPr>
        <p:spPr>
          <a:xfrm>
            <a:off x="1835696" y="2799581"/>
            <a:ext cx="1656184" cy="276225"/>
          </a:xfrm>
          <a:prstGeom prst="rect">
            <a:avLst/>
          </a:prstGeom>
        </p:spPr>
        <p:txBody>
          <a:bodyPr/>
          <a:lstStyle>
            <a:lvl1pPr marL="0" indent="0" algn="ctr">
              <a:buNone/>
              <a:defRPr sz="1400" b="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Clic</a:t>
            </a:r>
            <a:endParaRPr lang="es-CO" dirty="0"/>
          </a:p>
        </p:txBody>
      </p:sp>
      <p:sp>
        <p:nvSpPr>
          <p:cNvPr id="7" name="Marcador de texto 17">
            <a:extLst>
              <a:ext uri="{FF2B5EF4-FFF2-40B4-BE49-F238E27FC236}">
                <a16:creationId xmlns:a16="http://schemas.microsoft.com/office/drawing/2014/main" xmlns="" id="{4092F405-B697-444A-A594-3C90065753CC}"/>
              </a:ext>
            </a:extLst>
          </p:cNvPr>
          <p:cNvSpPr>
            <a:spLocks noGrp="1"/>
          </p:cNvSpPr>
          <p:nvPr>
            <p:ph type="body" sz="quarter" idx="13" hasCustomPrompt="1"/>
          </p:nvPr>
        </p:nvSpPr>
        <p:spPr>
          <a:xfrm>
            <a:off x="1839288" y="3325882"/>
            <a:ext cx="1724600" cy="276225"/>
          </a:xfrm>
          <a:prstGeom prst="rect">
            <a:avLst/>
          </a:prstGeom>
        </p:spPr>
        <p:txBody>
          <a:bodyPr/>
          <a:lstStyle>
            <a:lvl1pPr marL="0" indent="0" algn="ctr">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Día/mes/año</a:t>
            </a:r>
            <a:endParaRPr lang="es-CO" dirty="0"/>
          </a:p>
        </p:txBody>
      </p:sp>
      <p:sp>
        <p:nvSpPr>
          <p:cNvPr id="8" name="Rectángulo 7">
            <a:extLst>
              <a:ext uri="{FF2B5EF4-FFF2-40B4-BE49-F238E27FC236}">
                <a16:creationId xmlns:a16="http://schemas.microsoft.com/office/drawing/2014/main" xmlns="" id="{5816DE9C-1B01-EA48-ACA8-328FEB44ABA0}"/>
              </a:ext>
            </a:extLst>
          </p:cNvPr>
          <p:cNvSpPr/>
          <p:nvPr userDrawn="1"/>
        </p:nvSpPr>
        <p:spPr>
          <a:xfrm>
            <a:off x="539552" y="1995686"/>
            <a:ext cx="144016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Marcador de texto 17">
            <a:extLst>
              <a:ext uri="{FF2B5EF4-FFF2-40B4-BE49-F238E27FC236}">
                <a16:creationId xmlns:a16="http://schemas.microsoft.com/office/drawing/2014/main" xmlns="" id="{7AB8261B-F8CD-7846-AA98-E2C0FC23BAE0}"/>
              </a:ext>
            </a:extLst>
          </p:cNvPr>
          <p:cNvSpPr>
            <a:spLocks noGrp="1"/>
          </p:cNvSpPr>
          <p:nvPr>
            <p:ph type="body" sz="quarter" idx="14" hasCustomPrompt="1"/>
          </p:nvPr>
        </p:nvSpPr>
        <p:spPr>
          <a:xfrm>
            <a:off x="577219" y="2037593"/>
            <a:ext cx="2228921" cy="276225"/>
          </a:xfrm>
          <a:prstGeom prst="rect">
            <a:avLst/>
          </a:prstGeom>
        </p:spPr>
        <p:txBody>
          <a:bodyPr/>
          <a:lstStyle>
            <a:lvl1pPr marL="0" indent="0" algn="l">
              <a:buNone/>
              <a:defRPr sz="1400">
                <a:solidFill>
                  <a:srgbClr val="00B05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Ordinario o extraordinario</a:t>
            </a:r>
            <a:endParaRPr lang="es-CO" dirty="0"/>
          </a:p>
        </p:txBody>
      </p:sp>
      <p:sp>
        <p:nvSpPr>
          <p:cNvPr id="10" name="Rectángulo 9">
            <a:extLst>
              <a:ext uri="{FF2B5EF4-FFF2-40B4-BE49-F238E27FC236}">
                <a16:creationId xmlns:a16="http://schemas.microsoft.com/office/drawing/2014/main" xmlns="" id="{0CF5156D-0F2E-2D4C-BB78-B96111E74207}"/>
              </a:ext>
            </a:extLst>
          </p:cNvPr>
          <p:cNvSpPr/>
          <p:nvPr userDrawn="1"/>
        </p:nvSpPr>
        <p:spPr>
          <a:xfrm>
            <a:off x="539552" y="393990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Imagen 11">
            <a:extLst>
              <a:ext uri="{FF2B5EF4-FFF2-40B4-BE49-F238E27FC236}">
                <a16:creationId xmlns:a16="http://schemas.microsoft.com/office/drawing/2014/main" xmlns="" id="{942AF36F-2DD6-B84C-A74E-CB77728666B3}"/>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97414" y="4042036"/>
            <a:ext cx="2160240" cy="895709"/>
          </a:xfrm>
          <a:prstGeom prst="rect">
            <a:avLst/>
          </a:prstGeom>
        </p:spPr>
      </p:pic>
    </p:spTree>
    <p:extLst>
      <p:ext uri="{BB962C8B-B14F-4D97-AF65-F5344CB8AC3E}">
        <p14:creationId xmlns:p14="http://schemas.microsoft.com/office/powerpoint/2010/main" xmlns="" val="2192884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32FBF3-CCBF-D051-CE16-57116CC1A0D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698A4904-6559-5CF6-5482-AAC2ED85593F}"/>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0F41ABBE-BF96-F75F-380D-5F51EF8F4A67}"/>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E4A75305-6020-02E9-8817-B662470BB3C7}"/>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6" name="Marcador de pie de página 5">
            <a:extLst>
              <a:ext uri="{FF2B5EF4-FFF2-40B4-BE49-F238E27FC236}">
                <a16:creationId xmlns:a16="http://schemas.microsoft.com/office/drawing/2014/main" xmlns="" id="{B3BAEA4B-2563-C1D7-EF0E-8BC4FDB53D6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5A729D92-4AA2-25FC-ED9E-2CBB9BAF001E}"/>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4170547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8C278CE-4B48-5A6D-2F65-31836F9F3209}"/>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6B0FEE6F-4824-C77A-162A-664C2EAF376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4CD562D6-3093-5BE8-C922-71CE9073C20A}"/>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95F87A92-6341-ACB7-6A8F-43308529962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F54AC52-7916-EC3C-A360-F58F73995ECA}"/>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32FB0F30-958D-5C56-9407-DDC30A268E51}"/>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8" name="Marcador de pie de página 7">
            <a:extLst>
              <a:ext uri="{FF2B5EF4-FFF2-40B4-BE49-F238E27FC236}">
                <a16:creationId xmlns:a16="http://schemas.microsoft.com/office/drawing/2014/main" xmlns="" id="{B0347108-84A2-2343-D48C-5180401E9CD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xmlns="" id="{30FE2B61-8DB6-0C41-21B7-38CB5DF0E2D6}"/>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4213466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D922A0-BC0B-62EB-C1F7-97B4F679F5A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3278EC5A-7048-C700-4D2C-5EBE4E158A86}"/>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4" name="Marcador de pie de página 3">
            <a:extLst>
              <a:ext uri="{FF2B5EF4-FFF2-40B4-BE49-F238E27FC236}">
                <a16:creationId xmlns:a16="http://schemas.microsoft.com/office/drawing/2014/main" xmlns="" id="{F13885BF-AACB-9B0F-4EE2-F4F2C3B28A42}"/>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xmlns="" id="{6ED66758-8989-B973-8537-AC53154AA380}"/>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550261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68F727E2-D01E-EABE-6AB1-983B6FD6889F}"/>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3" name="Marcador de pie de página 2">
            <a:extLst>
              <a:ext uri="{FF2B5EF4-FFF2-40B4-BE49-F238E27FC236}">
                <a16:creationId xmlns:a16="http://schemas.microsoft.com/office/drawing/2014/main" xmlns="" id="{B942BB46-05F8-ECED-56CB-97C9DFBA8AC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B62AAA44-59FE-2491-D1B7-A5BFDA3ABD29}"/>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2187795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3E3660-124E-80DB-BEC6-DA1D06A6AA6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D22EC590-5BA6-0414-1385-24FE7EFDC2F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A338FF52-2DCD-871A-161E-B0E84DAB0C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C4AE9703-217B-04FC-08D2-6D625E909346}"/>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6" name="Marcador de pie de página 5">
            <a:extLst>
              <a:ext uri="{FF2B5EF4-FFF2-40B4-BE49-F238E27FC236}">
                <a16:creationId xmlns:a16="http://schemas.microsoft.com/office/drawing/2014/main" xmlns="" id="{3D69DD12-83BB-72E7-3FDA-B37AB5B6A2D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1F7B8E9E-A20B-61DE-F18D-A22A967F54BF}"/>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1027909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92C5AF9-D418-508C-2D0A-556C72362B1A}"/>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11CE6DDB-A880-6683-1E01-93C4E4F0208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O"/>
          </a:p>
        </p:txBody>
      </p:sp>
      <p:sp>
        <p:nvSpPr>
          <p:cNvPr id="4" name="Marcador de texto 3">
            <a:extLst>
              <a:ext uri="{FF2B5EF4-FFF2-40B4-BE49-F238E27FC236}">
                <a16:creationId xmlns:a16="http://schemas.microsoft.com/office/drawing/2014/main" xmlns="" id="{603D38AD-BAFC-088D-1C5C-F9D49059280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8BE79B56-D987-25CA-179D-BA4980FE5227}"/>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6" name="Marcador de pie de página 5">
            <a:extLst>
              <a:ext uri="{FF2B5EF4-FFF2-40B4-BE49-F238E27FC236}">
                <a16:creationId xmlns:a16="http://schemas.microsoft.com/office/drawing/2014/main" xmlns="" id="{F5BC235D-6F35-8CB1-0AC7-744851FA1FB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xmlns="" id="{50FB8074-8A6F-40C4-C15E-F93D875F8D4D}"/>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365139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6B94FB-66AA-446E-1FA5-E09C977092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B096ED11-835C-5CA1-E0B9-7773EE84FF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48A83A16-AE93-04B5-270C-8A50737E2709}"/>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5" name="Marcador de pie de página 4">
            <a:extLst>
              <a:ext uri="{FF2B5EF4-FFF2-40B4-BE49-F238E27FC236}">
                <a16:creationId xmlns:a16="http://schemas.microsoft.com/office/drawing/2014/main" xmlns="" id="{1E1FB28F-5E1E-D051-39FC-473F184A10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09DEF427-9900-1CCE-FF45-E1747BAA363E}"/>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4159185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2F1C5F0-B966-158F-DB1E-EC4A30C81AFB}"/>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C16278F8-222B-0579-E8FD-E0D78B4D56E8}"/>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EFB8AFD7-5942-BEE8-EB6E-D467705C8B96}"/>
              </a:ext>
            </a:extLst>
          </p:cNvPr>
          <p:cNvSpPr>
            <a:spLocks noGrp="1"/>
          </p:cNvSpPr>
          <p:nvPr>
            <p:ph type="dt" sz="half" idx="10"/>
          </p:nvPr>
        </p:nvSpPr>
        <p:spPr/>
        <p:txBody>
          <a:bodyPr/>
          <a:lstStyle/>
          <a:p>
            <a:fld id="{0AE5E2D9-3AB8-4668-B243-58FF522A760F}" type="datetimeFigureOut">
              <a:rPr lang="es-CO" smtClean="0"/>
              <a:pPr/>
              <a:t>29/11/2022</a:t>
            </a:fld>
            <a:endParaRPr lang="es-CO"/>
          </a:p>
        </p:txBody>
      </p:sp>
      <p:sp>
        <p:nvSpPr>
          <p:cNvPr id="5" name="Marcador de pie de página 4">
            <a:extLst>
              <a:ext uri="{FF2B5EF4-FFF2-40B4-BE49-F238E27FC236}">
                <a16:creationId xmlns:a16="http://schemas.microsoft.com/office/drawing/2014/main" xmlns="" id="{E6797A4A-B548-343E-58BF-58BB06D33C6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9BB29C83-284F-BC03-D9D0-786BD815ACF3}"/>
              </a:ext>
            </a:extLst>
          </p:cNvPr>
          <p:cNvSpPr>
            <a:spLocks noGrp="1"/>
          </p:cNvSpPr>
          <p:nvPr>
            <p:ph type="sldNum" sz="quarter" idx="12"/>
          </p:nvPr>
        </p:nvSpPr>
        <p:spPr/>
        <p:txBody>
          <a:body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2090927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B85EB1C-C23B-5A49-A58E-99764C8A71DF}"/>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8" name="Title 1">
            <a:extLst>
              <a:ext uri="{FF2B5EF4-FFF2-40B4-BE49-F238E27FC236}">
                <a16:creationId xmlns:a16="http://schemas.microsoft.com/office/drawing/2014/main" xmlns="" id="{F4ED301E-E7AF-7949-B8C2-D883348C86D5}"/>
              </a:ext>
            </a:extLst>
          </p:cNvPr>
          <p:cNvSpPr>
            <a:spLocks noGrp="1"/>
          </p:cNvSpPr>
          <p:nvPr>
            <p:ph type="title"/>
          </p:nvPr>
        </p:nvSpPr>
        <p:spPr>
          <a:xfrm>
            <a:off x="4175943" y="1442267"/>
            <a:ext cx="4611758" cy="2186345"/>
          </a:xfrm>
          <a:prstGeom prst="rect">
            <a:avLst/>
          </a:prstGeom>
        </p:spPr>
        <p:txBody>
          <a:bodyPr/>
          <a:lstStyle>
            <a:lvl1pPr>
              <a:defRPr sz="3500" b="1">
                <a:solidFill>
                  <a:schemeClr val="bg1"/>
                </a:solidFill>
                <a:latin typeface="Arial" charset="0"/>
                <a:ea typeface="Arial" charset="0"/>
                <a:cs typeface="Arial" charset="0"/>
              </a:defRPr>
            </a:lvl1pPr>
          </a:lstStyle>
          <a:p>
            <a:r>
              <a:rPr lang="es-ES_tradnl" dirty="0"/>
              <a:t>Clic para editar título</a:t>
            </a:r>
            <a:endParaRPr lang="en-US" dirty="0"/>
          </a:p>
        </p:txBody>
      </p:sp>
      <p:sp>
        <p:nvSpPr>
          <p:cNvPr id="7" name="Elipse 6">
            <a:extLst>
              <a:ext uri="{FF2B5EF4-FFF2-40B4-BE49-F238E27FC236}">
                <a16:creationId xmlns:a16="http://schemas.microsoft.com/office/drawing/2014/main" xmlns="" id="{17B09690-7679-9946-A000-DFE601BC4042}"/>
              </a:ext>
            </a:extLst>
          </p:cNvPr>
          <p:cNvSpPr/>
          <p:nvPr userDrawn="1"/>
        </p:nvSpPr>
        <p:spPr>
          <a:xfrm>
            <a:off x="1277577" y="1743352"/>
            <a:ext cx="1584176" cy="1584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sp>
        <p:nvSpPr>
          <p:cNvPr id="10" name="Marcador de texto 3">
            <a:extLst>
              <a:ext uri="{FF2B5EF4-FFF2-40B4-BE49-F238E27FC236}">
                <a16:creationId xmlns:a16="http://schemas.microsoft.com/office/drawing/2014/main" xmlns="" id="{E8411359-3E90-4245-8536-ABAB00CDA25F}"/>
              </a:ext>
            </a:extLst>
          </p:cNvPr>
          <p:cNvSpPr>
            <a:spLocks noGrp="1"/>
          </p:cNvSpPr>
          <p:nvPr>
            <p:ph type="body" sz="quarter" idx="11" hasCustomPrompt="1"/>
          </p:nvPr>
        </p:nvSpPr>
        <p:spPr>
          <a:xfrm>
            <a:off x="1169580" y="1779662"/>
            <a:ext cx="1728787" cy="1152525"/>
          </a:xfrm>
          <a:prstGeom prst="rect">
            <a:avLst/>
          </a:prstGeom>
        </p:spPr>
        <p:txBody>
          <a:bodyPr>
            <a:noAutofit/>
          </a:bodyPr>
          <a:lstStyle>
            <a:lvl1pPr marL="0" indent="0" algn="ctr">
              <a:buNone/>
              <a:defRPr sz="11500" b="1">
                <a:solidFill>
                  <a:schemeClr val="tx1"/>
                </a:solidFill>
              </a:defRPr>
            </a:lvl1pPr>
          </a:lstStyle>
          <a:p>
            <a:pPr lvl="0"/>
            <a:r>
              <a:rPr lang="es-ES_tradnl" dirty="0"/>
              <a:t>1</a:t>
            </a:r>
          </a:p>
        </p:txBody>
      </p:sp>
      <p:sp>
        <p:nvSpPr>
          <p:cNvPr id="2" name="Rectángulo 1">
            <a:extLst>
              <a:ext uri="{FF2B5EF4-FFF2-40B4-BE49-F238E27FC236}">
                <a16:creationId xmlns:a16="http://schemas.microsoft.com/office/drawing/2014/main" xmlns="" id="{3115C7BC-0A9F-EC4A-94A2-8FD53DBB26BE}"/>
              </a:ext>
            </a:extLst>
          </p:cNvPr>
          <p:cNvSpPr/>
          <p:nvPr userDrawn="1"/>
        </p:nvSpPr>
        <p:spPr>
          <a:xfrm>
            <a:off x="6372201" y="4299943"/>
            <a:ext cx="2520280" cy="668455"/>
          </a:xfrm>
          <a:prstGeom prst="rect">
            <a:avLst/>
          </a:prstGeom>
          <a:solidFill>
            <a:srgbClr val="002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pic>
        <p:nvPicPr>
          <p:cNvPr id="6" name="Imagen 5">
            <a:extLst>
              <a:ext uri="{FF2B5EF4-FFF2-40B4-BE49-F238E27FC236}">
                <a16:creationId xmlns:a16="http://schemas.microsoft.com/office/drawing/2014/main" xmlns="" id="{FF82C360-6F64-D64C-9E73-C455912E9D59}"/>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9303" t="10550" r="10398" b="12030"/>
          <a:stretch/>
        </p:blipFill>
        <p:spPr>
          <a:xfrm>
            <a:off x="7290048" y="4251829"/>
            <a:ext cx="1728192" cy="716568"/>
          </a:xfrm>
          <a:prstGeom prst="rect">
            <a:avLst/>
          </a:prstGeom>
        </p:spPr>
      </p:pic>
    </p:spTree>
    <p:extLst>
      <p:ext uri="{BB962C8B-B14F-4D97-AF65-F5344CB8AC3E}">
        <p14:creationId xmlns:p14="http://schemas.microsoft.com/office/powerpoint/2010/main" xmlns="" val="3510724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B09980C0-6367-0A4D-A073-1CCD7D992A90}"/>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7" name="Título 1">
            <a:extLst>
              <a:ext uri="{FF2B5EF4-FFF2-40B4-BE49-F238E27FC236}">
                <a16:creationId xmlns:a16="http://schemas.microsoft.com/office/drawing/2014/main" xmlns="" id="{E919F8F8-9702-DE40-876B-04289EB8B906}"/>
              </a:ext>
            </a:extLst>
          </p:cNvPr>
          <p:cNvSpPr>
            <a:spLocks noGrp="1"/>
          </p:cNvSpPr>
          <p:nvPr>
            <p:ph type="title"/>
          </p:nvPr>
        </p:nvSpPr>
        <p:spPr>
          <a:xfrm>
            <a:off x="1043955" y="112404"/>
            <a:ext cx="7056784" cy="443123"/>
          </a:xfrm>
          <a:prstGeom prst="rect">
            <a:avLst/>
          </a:prstGeom>
        </p:spPr>
        <p:txBody>
          <a:bodyPr/>
          <a:lstStyle>
            <a:lvl1pPr>
              <a:defRPr sz="2000" b="1">
                <a:latin typeface="Arial" charset="0"/>
                <a:ea typeface="Arial" charset="0"/>
                <a:cs typeface="Arial" charset="0"/>
              </a:defRPr>
            </a:lvl1pPr>
          </a:lstStyle>
          <a:p>
            <a:r>
              <a:rPr lang="es-ES_tradnl" dirty="0"/>
              <a:t>Clic para editar título</a:t>
            </a:r>
          </a:p>
        </p:txBody>
      </p:sp>
      <p:sp>
        <p:nvSpPr>
          <p:cNvPr id="8" name="Marcador de texto 9">
            <a:extLst>
              <a:ext uri="{FF2B5EF4-FFF2-40B4-BE49-F238E27FC236}">
                <a16:creationId xmlns:a16="http://schemas.microsoft.com/office/drawing/2014/main" xmlns="" id="{98F5C888-35F2-DC40-9154-907118D745AB}"/>
              </a:ext>
            </a:extLst>
          </p:cNvPr>
          <p:cNvSpPr>
            <a:spLocks noGrp="1"/>
          </p:cNvSpPr>
          <p:nvPr>
            <p:ph type="body" sz="quarter" idx="13" hasCustomPrompt="1"/>
          </p:nvPr>
        </p:nvSpPr>
        <p:spPr>
          <a:xfrm>
            <a:off x="1043781" y="555626"/>
            <a:ext cx="7056438" cy="360363"/>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dirty="0"/>
              <a:t>Subtítulo</a:t>
            </a:r>
            <a:endParaRPr lang="es-CO" dirty="0"/>
          </a:p>
        </p:txBody>
      </p:sp>
      <p:sp>
        <p:nvSpPr>
          <p:cNvPr id="10" name="Marcador de texto 6">
            <a:extLst>
              <a:ext uri="{FF2B5EF4-FFF2-40B4-BE49-F238E27FC236}">
                <a16:creationId xmlns:a16="http://schemas.microsoft.com/office/drawing/2014/main" xmlns="" id="{553BB326-DF4E-3E4B-BDC7-A72FBC7A75E9}"/>
              </a:ext>
            </a:extLst>
          </p:cNvPr>
          <p:cNvSpPr>
            <a:spLocks noGrp="1"/>
          </p:cNvSpPr>
          <p:nvPr>
            <p:ph type="body" sz="quarter" idx="11" hasCustomPrompt="1"/>
          </p:nvPr>
        </p:nvSpPr>
        <p:spPr>
          <a:xfrm>
            <a:off x="192616" y="326071"/>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dirty="0"/>
              <a:t>#.#</a:t>
            </a:r>
          </a:p>
        </p:txBody>
      </p:sp>
      <p:sp>
        <p:nvSpPr>
          <p:cNvPr id="11" name="Rectángulo 10">
            <a:extLst>
              <a:ext uri="{FF2B5EF4-FFF2-40B4-BE49-F238E27FC236}">
                <a16:creationId xmlns:a16="http://schemas.microsoft.com/office/drawing/2014/main" xmlns="" id="{792B33C4-F605-A145-BF22-E379C406FF09}"/>
              </a:ext>
            </a:extLst>
          </p:cNvPr>
          <p:cNvSpPr/>
          <p:nvPr userDrawn="1"/>
        </p:nvSpPr>
        <p:spPr>
          <a:xfrm>
            <a:off x="8458829" y="4791830"/>
            <a:ext cx="434735"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dirty="0">
              <a:solidFill>
                <a:srgbClr val="0070C0"/>
              </a:solidFill>
            </a:endParaRPr>
          </a:p>
        </p:txBody>
      </p:sp>
      <p:sp>
        <p:nvSpPr>
          <p:cNvPr id="9" name="Rectángulo 8">
            <a:extLst>
              <a:ext uri="{FF2B5EF4-FFF2-40B4-BE49-F238E27FC236}">
                <a16:creationId xmlns:a16="http://schemas.microsoft.com/office/drawing/2014/main" xmlns="" id="{C606FD02-A55F-1D4D-9DF1-2C0B00F7DE32}"/>
              </a:ext>
            </a:extLst>
          </p:cNvPr>
          <p:cNvSpPr/>
          <p:nvPr userDrawn="1"/>
        </p:nvSpPr>
        <p:spPr>
          <a:xfrm>
            <a:off x="190329" y="4559808"/>
            <a:ext cx="2138504" cy="471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p>
        </p:txBody>
      </p:sp>
      <p:pic>
        <p:nvPicPr>
          <p:cNvPr id="14" name="Imagen 13">
            <a:extLst>
              <a:ext uri="{FF2B5EF4-FFF2-40B4-BE49-F238E27FC236}">
                <a16:creationId xmlns:a16="http://schemas.microsoft.com/office/drawing/2014/main" xmlns="" id="{A6D32669-E2FA-9A4E-9C0A-DB8BFB19725A}"/>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20" y="4596991"/>
            <a:ext cx="1087457" cy="450897"/>
          </a:xfrm>
          <a:prstGeom prst="rect">
            <a:avLst/>
          </a:prstGeom>
        </p:spPr>
      </p:pic>
    </p:spTree>
    <p:extLst>
      <p:ext uri="{BB962C8B-B14F-4D97-AF65-F5344CB8AC3E}">
        <p14:creationId xmlns:p14="http://schemas.microsoft.com/office/powerpoint/2010/main" xmlns="" val="217076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3EB8C384-3A48-6A48-A640-6D28ED6F63B1}"/>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7" name="Marcador de texto 17">
            <a:extLst>
              <a:ext uri="{FF2B5EF4-FFF2-40B4-BE49-F238E27FC236}">
                <a16:creationId xmlns:a16="http://schemas.microsoft.com/office/drawing/2014/main" xmlns="" id="{3E66FB87-9056-3C41-B3AD-74E3B2D3B581}"/>
              </a:ext>
            </a:extLst>
          </p:cNvPr>
          <p:cNvSpPr>
            <a:spLocks noGrp="1"/>
          </p:cNvSpPr>
          <p:nvPr>
            <p:ph type="body" sz="quarter" idx="11" hasCustomPrompt="1"/>
          </p:nvPr>
        </p:nvSpPr>
        <p:spPr>
          <a:xfrm>
            <a:off x="1835696" y="2799581"/>
            <a:ext cx="1656184" cy="276225"/>
          </a:xfrm>
          <a:prstGeom prst="rect">
            <a:avLst/>
          </a:prstGeom>
        </p:spPr>
        <p:txBody>
          <a:bodyPr/>
          <a:lstStyle>
            <a:lvl1pPr marL="0" indent="0" algn="ctr">
              <a:buNone/>
              <a:defRPr sz="1400" b="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Clic</a:t>
            </a:r>
            <a:endParaRPr lang="es-CO" dirty="0"/>
          </a:p>
        </p:txBody>
      </p:sp>
      <p:sp>
        <p:nvSpPr>
          <p:cNvPr id="8" name="Marcador de texto 17">
            <a:extLst>
              <a:ext uri="{FF2B5EF4-FFF2-40B4-BE49-F238E27FC236}">
                <a16:creationId xmlns:a16="http://schemas.microsoft.com/office/drawing/2014/main" xmlns="" id="{52B7FB58-BFA5-1B4D-87C4-410C7B57B1BA}"/>
              </a:ext>
            </a:extLst>
          </p:cNvPr>
          <p:cNvSpPr>
            <a:spLocks noGrp="1"/>
          </p:cNvSpPr>
          <p:nvPr>
            <p:ph type="body" sz="quarter" idx="13" hasCustomPrompt="1"/>
          </p:nvPr>
        </p:nvSpPr>
        <p:spPr>
          <a:xfrm>
            <a:off x="1839288" y="3325882"/>
            <a:ext cx="1724600" cy="276225"/>
          </a:xfrm>
          <a:prstGeom prst="rect">
            <a:avLst/>
          </a:prstGeom>
        </p:spPr>
        <p:txBody>
          <a:bodyPr/>
          <a:lstStyle>
            <a:lvl1pPr marL="0" indent="0" algn="ctr">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Día/mes/año</a:t>
            </a:r>
            <a:endParaRPr lang="es-CO" dirty="0"/>
          </a:p>
        </p:txBody>
      </p:sp>
      <p:sp>
        <p:nvSpPr>
          <p:cNvPr id="9" name="Rectángulo 8">
            <a:extLst>
              <a:ext uri="{FF2B5EF4-FFF2-40B4-BE49-F238E27FC236}">
                <a16:creationId xmlns:a16="http://schemas.microsoft.com/office/drawing/2014/main" xmlns="" id="{5544FB03-ABAB-5B40-A977-E242072248BC}"/>
              </a:ext>
            </a:extLst>
          </p:cNvPr>
          <p:cNvSpPr/>
          <p:nvPr userDrawn="1"/>
        </p:nvSpPr>
        <p:spPr>
          <a:xfrm>
            <a:off x="501885" y="1775711"/>
            <a:ext cx="115212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Marcador de texto 17">
            <a:extLst>
              <a:ext uri="{FF2B5EF4-FFF2-40B4-BE49-F238E27FC236}">
                <a16:creationId xmlns:a16="http://schemas.microsoft.com/office/drawing/2014/main" xmlns="" id="{E257E69D-E20A-8C4B-8873-4B26C1CE4C2D}"/>
              </a:ext>
            </a:extLst>
          </p:cNvPr>
          <p:cNvSpPr>
            <a:spLocks noGrp="1"/>
          </p:cNvSpPr>
          <p:nvPr>
            <p:ph type="body" sz="quarter" idx="14" hasCustomPrompt="1"/>
          </p:nvPr>
        </p:nvSpPr>
        <p:spPr>
          <a:xfrm>
            <a:off x="539552" y="1817618"/>
            <a:ext cx="2228921" cy="276225"/>
          </a:xfrm>
          <a:prstGeom prst="rect">
            <a:avLst/>
          </a:prstGeom>
        </p:spPr>
        <p:txBody>
          <a:bodyPr/>
          <a:lstStyle>
            <a:lvl1pPr marL="0" indent="0" algn="l">
              <a:buNone/>
              <a:defRPr sz="1400">
                <a:solidFill>
                  <a:srgbClr val="FF000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Ordinario o extraordinario</a:t>
            </a:r>
            <a:endParaRPr lang="es-CO" dirty="0"/>
          </a:p>
        </p:txBody>
      </p:sp>
      <p:sp>
        <p:nvSpPr>
          <p:cNvPr id="11" name="Rectángulo 10">
            <a:extLst>
              <a:ext uri="{FF2B5EF4-FFF2-40B4-BE49-F238E27FC236}">
                <a16:creationId xmlns:a16="http://schemas.microsoft.com/office/drawing/2014/main" xmlns="" id="{54770AD4-7C59-9C4B-B823-26757C571204}"/>
              </a:ext>
            </a:extLst>
          </p:cNvPr>
          <p:cNvSpPr/>
          <p:nvPr userDrawn="1"/>
        </p:nvSpPr>
        <p:spPr>
          <a:xfrm>
            <a:off x="539552" y="393990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3" name="Imagen 12">
            <a:extLst>
              <a:ext uri="{FF2B5EF4-FFF2-40B4-BE49-F238E27FC236}">
                <a16:creationId xmlns:a16="http://schemas.microsoft.com/office/drawing/2014/main" xmlns="" id="{8B648D50-643E-794B-8AFE-3DBA59FE4E5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97414" y="4042036"/>
            <a:ext cx="2160240" cy="895709"/>
          </a:xfrm>
          <a:prstGeom prst="rect">
            <a:avLst/>
          </a:prstGeom>
        </p:spPr>
      </p:pic>
    </p:spTree>
    <p:extLst>
      <p:ext uri="{BB962C8B-B14F-4D97-AF65-F5344CB8AC3E}">
        <p14:creationId xmlns:p14="http://schemas.microsoft.com/office/powerpoint/2010/main" xmlns="" val="2720027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xmlns=""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xmlns="" val="1167048137"/>
              </p:ext>
            </p:extLst>
          </p:nvPr>
        </p:nvGraphicFramePr>
        <p:xfrm>
          <a:off x="1191" y="1191"/>
          <a:ext cx="1191" cy="1191"/>
        </p:xfrm>
        <a:graphic>
          <a:graphicData uri="http://schemas.openxmlformats.org/presentationml/2006/ole">
            <p:oleObj spid="_x0000_s2062" name="think-cell Slide" r:id="rId8" imgW="360" imgH="360" progId="">
              <p:embed/>
            </p:oleObj>
          </a:graphicData>
        </a:graphic>
      </p:graphicFrame>
      <p:sp>
        <p:nvSpPr>
          <p:cNvPr id="5" name="Rectangle 1" hidden="1">
            <a:extLst>
              <a:ext uri="{FF2B5EF4-FFF2-40B4-BE49-F238E27FC236}">
                <a16:creationId xmlns:a16="http://schemas.microsoft.com/office/drawing/2014/main" xmlns="" id="{FCC3A0E6-E630-4C26-B008-93BA0B5B1109}"/>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s-E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xmlns="" id="{699FD2C4-82B5-475E-9235-DB128978B618}"/>
              </a:ext>
            </a:extLst>
          </p:cNvPr>
          <p:cNvSpPr>
            <a:spLocks noGrp="1"/>
          </p:cNvSpPr>
          <p:nvPr userDrawn="1">
            <p:ph type="title"/>
            <p:custDataLst>
              <p:tags r:id="rId4"/>
            </p:custDataLst>
          </p:nvPr>
        </p:nvSpPr>
        <p:spPr>
          <a:xfrm>
            <a:off x="416052" y="129159"/>
            <a:ext cx="8311896" cy="548640"/>
          </a:xfrm>
        </p:spPr>
        <p:txBody>
          <a:bodyPr vert="horz" wrap="square" lIns="0" tIns="0" rIns="0" bIns="0" rtlCol="0" anchor="b" anchorCtr="0">
            <a:noAutofit/>
          </a:bodyPr>
          <a:lstStyle>
            <a:lvl1pPr>
              <a:defRPr lang="es-ES" dirty="0"/>
            </a:lvl1pPr>
          </a:lstStyle>
          <a:p>
            <a:pPr lvl="0"/>
            <a:r>
              <a:rPr lang="en-US"/>
              <a:t>Click to edit Master title style</a:t>
            </a:r>
            <a:endParaRPr lang="es-CO"/>
          </a:p>
        </p:txBody>
      </p:sp>
      <p:sp>
        <p:nvSpPr>
          <p:cNvPr id="9" name="Slide Number">
            <a:extLst>
              <a:ext uri="{FF2B5EF4-FFF2-40B4-BE49-F238E27FC236}">
                <a16:creationId xmlns:a16="http://schemas.microsoft.com/office/drawing/2014/main" xmlns="" id="{66686DBA-90DA-4033-B950-94CBD0D7A425}"/>
              </a:ext>
            </a:extLst>
          </p:cNvPr>
          <p:cNvSpPr>
            <a:spLocks noChangeArrowheads="1"/>
          </p:cNvSpPr>
          <p:nvPr userDrawn="1">
            <p:custDataLst>
              <p:tags r:id="rId5"/>
            </p:custDataLst>
          </p:nvPr>
        </p:nvSpPr>
        <p:spPr bwMode="black">
          <a:xfrm>
            <a:off x="8551069" y="4874065"/>
            <a:ext cx="244126" cy="103875"/>
          </a:xfrm>
          <a:prstGeom prst="rect">
            <a:avLst/>
          </a:prstGeom>
          <a:noFill/>
          <a:ln w="9525" algn="ctr">
            <a:noFill/>
            <a:miter lim="800000"/>
            <a:headEnd/>
            <a:tailEnd/>
          </a:ln>
          <a:effectLst/>
        </p:spPr>
        <p:txBody>
          <a:bodyPr wrap="square" lIns="0" tIns="0" rIns="0" bIns="0" anchor="b">
            <a:spAutoFit/>
          </a:bodyPr>
          <a:lstStyle/>
          <a:p>
            <a:pPr algn="ctr" defTabSz="458058" fontAlgn="auto">
              <a:spcBef>
                <a:spcPts val="0"/>
              </a:spcBef>
              <a:spcAft>
                <a:spcPts val="0"/>
              </a:spcAft>
              <a:defRPr/>
            </a:pPr>
            <a:fld id="{4ABDCABE-3F10-B64C-92F1-862014417034}" type="slidenum">
              <a:rPr lang="es-CO" sz="675" b="0" smtClean="0">
                <a:solidFill>
                  <a:schemeClr val="tx1"/>
                </a:solidFill>
                <a:latin typeface="+mn-lt"/>
                <a:ea typeface="+mn-ea"/>
                <a:cs typeface="Arial" panose="020B0604020202020204" pitchFamily="34" charset="0"/>
              </a:rPr>
              <a:pPr algn="ctr" defTabSz="458058" fontAlgn="auto">
                <a:spcBef>
                  <a:spcPts val="0"/>
                </a:spcBef>
                <a:spcAft>
                  <a:spcPts val="0"/>
                </a:spcAft>
                <a:defRPr/>
              </a:pPr>
              <a:t>‹#›</a:t>
            </a:fld>
            <a:endParaRPr lang="es-CO" sz="675"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xmlns="" id="{9238B1D6-2095-4826-AA45-9A4E6F7D1A16}"/>
              </a:ext>
            </a:extLst>
          </p:cNvPr>
          <p:cNvSpPr txBox="1"/>
          <p:nvPr userDrawn="1">
            <p:custDataLst>
              <p:tags r:id="rId6"/>
            </p:custDataLst>
          </p:nvPr>
        </p:nvSpPr>
        <p:spPr>
          <a:xfrm>
            <a:off x="416052" y="4876252"/>
            <a:ext cx="5458396" cy="92333"/>
          </a:xfrm>
          <a:prstGeom prst="rect">
            <a:avLst/>
          </a:prstGeom>
          <a:noFill/>
          <a:ln/>
          <a:extLst>
            <a:ext uri="{909E8E84-426E-40DD-AFC4-6F175D3DCCD1}">
              <a14:hiddenFill xmlns:a14="http://schemas.microsoft.com/office/drawing/2010/main" xmlns="">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s-CO" sz="600"/>
              <a:t>Fuente: …</a:t>
            </a:r>
          </a:p>
        </p:txBody>
      </p:sp>
    </p:spTree>
    <p:extLst>
      <p:ext uri="{BB962C8B-B14F-4D97-AF65-F5344CB8AC3E}">
        <p14:creationId xmlns:p14="http://schemas.microsoft.com/office/powerpoint/2010/main" xmlns="" val="154037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xmlns="" id="{9BA84E71-6FE7-4585-B82E-BE5603311945}"/>
              </a:ext>
            </a:extLst>
          </p:cNvPr>
          <p:cNvGraphicFramePr>
            <a:graphicFrameLocks noChangeAspect="1"/>
          </p:cNvGraphicFramePr>
          <p:nvPr userDrawn="1">
            <p:custDataLst>
              <p:tags r:id="rId2"/>
            </p:custDataLst>
            <p:extLst>
              <p:ext uri="{D42A27DB-BD31-4B8C-83A1-F6EECF244321}">
                <p14:modId xmlns:p14="http://schemas.microsoft.com/office/powerpoint/2010/main" xmlns="" val="2887816572"/>
              </p:ext>
            </p:extLst>
          </p:nvPr>
        </p:nvGraphicFramePr>
        <p:xfrm>
          <a:off x="1191" y="1191"/>
          <a:ext cx="1191" cy="1191"/>
        </p:xfrm>
        <a:graphic>
          <a:graphicData uri="http://schemas.openxmlformats.org/presentationml/2006/ole">
            <p:oleObj spid="_x0000_s3086" name="think-cell Slide" r:id="rId9" imgW="360" imgH="360" progId="">
              <p:embed/>
            </p:oleObj>
          </a:graphicData>
        </a:graphic>
      </p:graphicFrame>
      <p:sp>
        <p:nvSpPr>
          <p:cNvPr id="9" name="Rectangle 8" hidden="1">
            <a:extLst>
              <a:ext uri="{FF2B5EF4-FFF2-40B4-BE49-F238E27FC236}">
                <a16:creationId xmlns:a16="http://schemas.microsoft.com/office/drawing/2014/main" xmlns="" id="{D62A08AB-557D-4245-84FA-9DB6B6C6845A}"/>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s-E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xmlns="" id="{064E079D-5BD2-4787-A7F2-0859A1CB5E94}"/>
              </a:ext>
            </a:extLst>
          </p:cNvPr>
          <p:cNvSpPr>
            <a:spLocks noGrp="1"/>
          </p:cNvSpPr>
          <p:nvPr>
            <p:ph type="title"/>
            <p:custDataLst>
              <p:tags r:id="rId4"/>
            </p:custDataLst>
          </p:nvPr>
        </p:nvSpPr>
        <p:spPr>
          <a:xfrm>
            <a:off x="416052" y="1279923"/>
            <a:ext cx="2859786" cy="577081"/>
          </a:xfrm>
          <a:prstGeom prst="rect">
            <a:avLst/>
          </a:prstGeom>
        </p:spPr>
        <p:txBody>
          <a:bodyPr vert="horz" anchor="t">
            <a:noAutofit/>
          </a:bodyPr>
          <a:lstStyle>
            <a:lvl1pPr>
              <a:lnSpc>
                <a:spcPct val="100000"/>
              </a:lnSpc>
              <a:defRPr>
                <a:ln w="6350" cap="flat">
                  <a:noFill/>
                  <a:miter lim="800000"/>
                </a:ln>
              </a:defRPr>
            </a:lvl1pPr>
          </a:lstStyle>
          <a:p>
            <a:r>
              <a:rPr lang="en-US"/>
              <a:t>Click to edit Master title style</a:t>
            </a:r>
            <a:endParaRPr lang="es-CO"/>
          </a:p>
        </p:txBody>
      </p:sp>
      <p:sp>
        <p:nvSpPr>
          <p:cNvPr id="6" name="5. Source" hidden="1">
            <a:extLst>
              <a:ext uri="{FF2B5EF4-FFF2-40B4-BE49-F238E27FC236}">
                <a16:creationId xmlns:a16="http://schemas.microsoft.com/office/drawing/2014/main" xmlns="" id="{0E2D5DBB-C1B8-4A27-836D-C2E6D553234D}"/>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CO" sz="600"/>
              <a:t>Fuente: …</a:t>
            </a:r>
          </a:p>
        </p:txBody>
      </p:sp>
      <p:sp>
        <p:nvSpPr>
          <p:cNvPr id="11" name="1. On-page tracker">
            <a:extLst>
              <a:ext uri="{FF2B5EF4-FFF2-40B4-BE49-F238E27FC236}">
                <a16:creationId xmlns:a16="http://schemas.microsoft.com/office/drawing/2014/main" xmlns="" id="{A2582D75-79F8-4634-92EF-A9F0840C018B}"/>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s-CO" err="1"/>
              <a:t>Add</a:t>
            </a:r>
            <a:r>
              <a:rPr lang="es-CO"/>
              <a:t> </a:t>
            </a:r>
            <a:r>
              <a:rPr lang="es-CO" err="1"/>
              <a:t>tracker</a:t>
            </a:r>
            <a:endParaRPr lang="es-CO"/>
          </a:p>
        </p:txBody>
      </p:sp>
      <p:sp>
        <p:nvSpPr>
          <p:cNvPr id="8" name="Slide Number">
            <a:extLst>
              <a:ext uri="{FF2B5EF4-FFF2-40B4-BE49-F238E27FC236}">
                <a16:creationId xmlns:a16="http://schemas.microsoft.com/office/drawing/2014/main" xmlns="" id="{4047C0A6-B411-4873-8D21-7C06FA25CEA6}"/>
              </a:ext>
            </a:extLst>
          </p:cNvPr>
          <p:cNvSpPr>
            <a:spLocks noChangeArrowheads="1"/>
          </p:cNvSpPr>
          <p:nvPr userDrawn="1">
            <p:custDataLst>
              <p:tags r:id="rId7"/>
            </p:custDataLst>
          </p:nvPr>
        </p:nvSpPr>
        <p:spPr bwMode="black">
          <a:xfrm>
            <a:off x="8551069" y="4874065"/>
            <a:ext cx="244126" cy="103875"/>
          </a:xfrm>
          <a:prstGeom prst="rect">
            <a:avLst/>
          </a:prstGeom>
          <a:noFill/>
          <a:ln w="9525" algn="ctr">
            <a:noFill/>
            <a:miter lim="800000"/>
            <a:headEnd/>
            <a:tailEnd/>
          </a:ln>
          <a:effectLst/>
        </p:spPr>
        <p:txBody>
          <a:bodyPr wrap="square" lIns="0" tIns="0" rIns="0" bIns="0" anchor="b">
            <a:spAutoFit/>
          </a:bodyPr>
          <a:lstStyle/>
          <a:p>
            <a:pPr algn="ctr" defTabSz="458058" fontAlgn="auto">
              <a:spcBef>
                <a:spcPts val="0"/>
              </a:spcBef>
              <a:spcAft>
                <a:spcPts val="0"/>
              </a:spcAft>
              <a:defRPr/>
            </a:pPr>
            <a:fld id="{4ABDCABE-3F10-B64C-92F1-862014417034}" type="slidenum">
              <a:rPr lang="es-CO" sz="675" b="0" smtClean="0">
                <a:solidFill>
                  <a:schemeClr val="tx1"/>
                </a:solidFill>
                <a:latin typeface="+mn-lt"/>
                <a:ea typeface="+mn-ea"/>
                <a:cs typeface="Arial" panose="020B0604020202020204" pitchFamily="34" charset="0"/>
              </a:rPr>
              <a:pPr algn="ctr" defTabSz="458058" fontAlgn="auto">
                <a:spcBef>
                  <a:spcPts val="0"/>
                </a:spcBef>
                <a:spcAft>
                  <a:spcPts val="0"/>
                </a:spcAft>
                <a:defRPr/>
              </a:pPr>
              <a:t>‹#›</a:t>
            </a:fld>
            <a:endParaRPr lang="es-CO" sz="675"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xmlns="" val="3851550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xmlns="" id="{3C4F5195-E8F7-4A2F-B02E-643BB3D88381}"/>
              </a:ext>
            </a:extLst>
          </p:cNvPr>
          <p:cNvGraphicFramePr>
            <a:graphicFrameLocks noChangeAspect="1"/>
          </p:cNvGraphicFramePr>
          <p:nvPr userDrawn="1">
            <p:custDataLst>
              <p:tags r:id="rId2"/>
            </p:custDataLst>
            <p:extLst>
              <p:ext uri="{D42A27DB-BD31-4B8C-83A1-F6EECF244321}">
                <p14:modId xmlns:p14="http://schemas.microsoft.com/office/powerpoint/2010/main" xmlns="" val="374329440"/>
              </p:ext>
            </p:extLst>
          </p:nvPr>
        </p:nvGraphicFramePr>
        <p:xfrm>
          <a:off x="1191" y="1191"/>
          <a:ext cx="1191" cy="1191"/>
        </p:xfrm>
        <a:graphic>
          <a:graphicData uri="http://schemas.openxmlformats.org/presentationml/2006/ole">
            <p:oleObj spid="_x0000_s4110" name="think-cell Slide" r:id="rId9" imgW="360" imgH="360" progId="">
              <p:embed/>
            </p:oleObj>
          </a:graphicData>
        </a:graphic>
      </p:graphicFrame>
      <p:sp>
        <p:nvSpPr>
          <p:cNvPr id="2" name="Rectangle 1" hidden="1">
            <a:extLst>
              <a:ext uri="{FF2B5EF4-FFF2-40B4-BE49-F238E27FC236}">
                <a16:creationId xmlns:a16="http://schemas.microsoft.com/office/drawing/2014/main" xmlns="" id="{515EFC92-5E3D-4BDC-A378-85D30212A9E2}"/>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s-E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xmlns="" id="{064E079D-5BD2-4787-A7F2-0859A1CB5E94}"/>
              </a:ext>
            </a:extLst>
          </p:cNvPr>
          <p:cNvSpPr>
            <a:spLocks noGrp="1"/>
          </p:cNvSpPr>
          <p:nvPr>
            <p:ph type="title"/>
            <p:custDataLst>
              <p:tags r:id="rId4"/>
            </p:custDataLst>
          </p:nvPr>
        </p:nvSpPr>
        <p:spPr>
          <a:xfrm>
            <a:off x="416052" y="2283210"/>
            <a:ext cx="3799332" cy="577081"/>
          </a:xfrm>
          <a:prstGeom prst="rect">
            <a:avLst/>
          </a:prstGeom>
        </p:spPr>
        <p:txBody>
          <a:bodyPr vert="horz" rIns="365760" anchor="ctr">
            <a:noAutofit/>
          </a:bodyPr>
          <a:lstStyle>
            <a:lvl1pPr>
              <a:defRPr>
                <a:ln w="6350" cap="flat">
                  <a:noFill/>
                  <a:miter lim="800000"/>
                </a:ln>
              </a:defRPr>
            </a:lvl1pPr>
          </a:lstStyle>
          <a:p>
            <a:r>
              <a:rPr lang="en-US"/>
              <a:t>Click to edit Master title style</a:t>
            </a:r>
            <a:endParaRPr lang="es-CO"/>
          </a:p>
        </p:txBody>
      </p:sp>
      <p:sp>
        <p:nvSpPr>
          <p:cNvPr id="8" name="5. Source" hidden="1">
            <a:extLst>
              <a:ext uri="{FF2B5EF4-FFF2-40B4-BE49-F238E27FC236}">
                <a16:creationId xmlns:a16="http://schemas.microsoft.com/office/drawing/2014/main" xmlns="" id="{C0D33C43-5B9F-44B4-82FA-BAAD11A7FB8E}"/>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CO" sz="600"/>
              <a:t>Fuente: …</a:t>
            </a:r>
          </a:p>
        </p:txBody>
      </p:sp>
      <p:sp>
        <p:nvSpPr>
          <p:cNvPr id="10" name="1. On-page tracker">
            <a:extLst>
              <a:ext uri="{FF2B5EF4-FFF2-40B4-BE49-F238E27FC236}">
                <a16:creationId xmlns:a16="http://schemas.microsoft.com/office/drawing/2014/main" xmlns="" id="{E4983596-431B-4F12-AA07-76914CD3DEE7}"/>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s-CO" err="1"/>
              <a:t>Add</a:t>
            </a:r>
            <a:r>
              <a:rPr lang="es-CO"/>
              <a:t> </a:t>
            </a:r>
            <a:r>
              <a:rPr lang="es-CO" err="1"/>
              <a:t>tracker</a:t>
            </a:r>
            <a:endParaRPr lang="es-CO"/>
          </a:p>
        </p:txBody>
      </p:sp>
      <p:sp>
        <p:nvSpPr>
          <p:cNvPr id="11" name="Slide Number">
            <a:extLst>
              <a:ext uri="{FF2B5EF4-FFF2-40B4-BE49-F238E27FC236}">
                <a16:creationId xmlns:a16="http://schemas.microsoft.com/office/drawing/2014/main" xmlns="" id="{97CC9760-614D-449A-AC02-144755F54168}"/>
              </a:ext>
            </a:extLst>
          </p:cNvPr>
          <p:cNvSpPr>
            <a:spLocks noChangeArrowheads="1"/>
          </p:cNvSpPr>
          <p:nvPr userDrawn="1">
            <p:custDataLst>
              <p:tags r:id="rId7"/>
            </p:custDataLst>
          </p:nvPr>
        </p:nvSpPr>
        <p:spPr bwMode="black">
          <a:xfrm>
            <a:off x="8551069" y="4874065"/>
            <a:ext cx="244126" cy="103875"/>
          </a:xfrm>
          <a:prstGeom prst="rect">
            <a:avLst/>
          </a:prstGeom>
          <a:noFill/>
          <a:ln w="9525" algn="ctr">
            <a:noFill/>
            <a:miter lim="800000"/>
            <a:headEnd/>
            <a:tailEnd/>
          </a:ln>
          <a:effectLst/>
        </p:spPr>
        <p:txBody>
          <a:bodyPr wrap="square" lIns="0" tIns="0" rIns="0" bIns="0" anchor="b">
            <a:spAutoFit/>
          </a:bodyPr>
          <a:lstStyle/>
          <a:p>
            <a:pPr algn="ctr" defTabSz="458058" fontAlgn="auto">
              <a:spcBef>
                <a:spcPts val="0"/>
              </a:spcBef>
              <a:spcAft>
                <a:spcPts val="0"/>
              </a:spcAft>
              <a:defRPr/>
            </a:pPr>
            <a:fld id="{4ABDCABE-3F10-B64C-92F1-862014417034}" type="slidenum">
              <a:rPr lang="es-CO" sz="675" b="0" smtClean="0">
                <a:solidFill>
                  <a:schemeClr val="tx1"/>
                </a:solidFill>
                <a:latin typeface="+mn-lt"/>
                <a:ea typeface="+mn-ea"/>
                <a:cs typeface="Arial" panose="020B0604020202020204" pitchFamily="34" charset="0"/>
              </a:rPr>
              <a:pPr algn="ctr" defTabSz="458058" fontAlgn="auto">
                <a:spcBef>
                  <a:spcPts val="0"/>
                </a:spcBef>
                <a:spcAft>
                  <a:spcPts val="0"/>
                </a:spcAft>
                <a:defRPr/>
              </a:pPr>
              <a:t>‹#›</a:t>
            </a:fld>
            <a:endParaRPr lang="es-CO" sz="675"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xmlns="" val="3638218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305B6D76-6B4B-4ED5-B8F1-5D1D09831257}"/>
              </a:ext>
            </a:extLst>
          </p:cNvPr>
          <p:cNvGraphicFramePr>
            <a:graphicFrameLocks noChangeAspect="1"/>
          </p:cNvGraphicFramePr>
          <p:nvPr userDrawn="1">
            <p:custDataLst>
              <p:tags r:id="rId2"/>
            </p:custDataLst>
            <p:extLst>
              <p:ext uri="{D42A27DB-BD31-4B8C-83A1-F6EECF244321}">
                <p14:modId xmlns:p14="http://schemas.microsoft.com/office/powerpoint/2010/main" xmlns="" val="2628605591"/>
              </p:ext>
            </p:extLst>
          </p:nvPr>
        </p:nvGraphicFramePr>
        <p:xfrm>
          <a:off x="1191" y="1191"/>
          <a:ext cx="1191" cy="1191"/>
        </p:xfrm>
        <a:graphic>
          <a:graphicData uri="http://schemas.openxmlformats.org/presentationml/2006/ole">
            <p:oleObj spid="_x0000_s5134" name="think-cell Slide" r:id="rId9" imgW="360" imgH="360" progId="">
              <p:embed/>
            </p:oleObj>
          </a:graphicData>
        </a:graphic>
      </p:graphicFrame>
      <p:sp>
        <p:nvSpPr>
          <p:cNvPr id="2" name="Rectangle 1" hidden="1">
            <a:extLst>
              <a:ext uri="{FF2B5EF4-FFF2-40B4-BE49-F238E27FC236}">
                <a16:creationId xmlns:a16="http://schemas.microsoft.com/office/drawing/2014/main" xmlns="" id="{BDCF374B-2477-45CD-A00B-B8676A45ACDF}"/>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s-ES" sz="33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xmlns="" id="{99495DFD-8D6A-4DD8-AE3A-47FA42AA0A4F}"/>
              </a:ext>
            </a:extLst>
          </p:cNvPr>
          <p:cNvSpPr>
            <a:spLocks noGrp="1"/>
          </p:cNvSpPr>
          <p:nvPr>
            <p:ph type="title"/>
            <p:custDataLst>
              <p:tags r:id="rId4"/>
            </p:custDataLst>
          </p:nvPr>
        </p:nvSpPr>
        <p:spPr>
          <a:xfrm>
            <a:off x="416052" y="3435351"/>
            <a:ext cx="8311896" cy="507831"/>
          </a:xfrm>
        </p:spPr>
        <p:txBody>
          <a:bodyPr vert="horz" anchor="b">
            <a:noAutofit/>
          </a:bodyPr>
          <a:lstStyle>
            <a:lvl1pPr>
              <a:lnSpc>
                <a:spcPct val="100000"/>
              </a:lnSpc>
              <a:defRPr sz="3300"/>
            </a:lvl1pPr>
          </a:lstStyle>
          <a:p>
            <a:r>
              <a:rPr lang="en-US"/>
              <a:t>Click to edit Master title style</a:t>
            </a:r>
            <a:endParaRPr lang="es-CO"/>
          </a:p>
        </p:txBody>
      </p:sp>
      <p:sp>
        <p:nvSpPr>
          <p:cNvPr id="6" name="5. Source" hidden="1">
            <a:extLst>
              <a:ext uri="{FF2B5EF4-FFF2-40B4-BE49-F238E27FC236}">
                <a16:creationId xmlns:a16="http://schemas.microsoft.com/office/drawing/2014/main" xmlns="" id="{B871FE09-BB6E-4334-B0EA-E52395AA61B3}"/>
              </a:ext>
            </a:extLst>
          </p:cNvPr>
          <p:cNvSpPr txBox="1"/>
          <p:nvPr userDrawn="1">
            <p:custDataLst>
              <p:tags r:id="rId5"/>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CO" sz="600"/>
              <a:t>Fuente: …</a:t>
            </a:r>
          </a:p>
        </p:txBody>
      </p:sp>
      <p:sp>
        <p:nvSpPr>
          <p:cNvPr id="9" name="1. On-page tracker">
            <a:extLst>
              <a:ext uri="{FF2B5EF4-FFF2-40B4-BE49-F238E27FC236}">
                <a16:creationId xmlns:a16="http://schemas.microsoft.com/office/drawing/2014/main" xmlns="" id="{FA764DC8-CEA6-42F3-8E66-7C768AAD275E}"/>
              </a:ext>
            </a:extLst>
          </p:cNvPr>
          <p:cNvSpPr>
            <a:spLocks noGrp="1"/>
          </p:cNvSpPr>
          <p:nvPr>
            <p:ph type="body" sz="quarter" idx="10" hasCustomPrompt="1"/>
            <p:custDataLst>
              <p:tags r:id="rId6"/>
            </p:custDataLst>
          </p:nvPr>
        </p:nvSpPr>
        <p:spPr>
          <a:xfrm>
            <a:off x="416051" y="31198"/>
            <a:ext cx="2882504" cy="92333"/>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s-CO" err="1"/>
              <a:t>Add</a:t>
            </a:r>
            <a:r>
              <a:rPr lang="es-CO"/>
              <a:t> </a:t>
            </a:r>
            <a:r>
              <a:rPr lang="es-CO" err="1"/>
              <a:t>tracker</a:t>
            </a:r>
            <a:endParaRPr lang="es-CO"/>
          </a:p>
        </p:txBody>
      </p:sp>
      <p:sp>
        <p:nvSpPr>
          <p:cNvPr id="10" name="Slide Number">
            <a:extLst>
              <a:ext uri="{FF2B5EF4-FFF2-40B4-BE49-F238E27FC236}">
                <a16:creationId xmlns:a16="http://schemas.microsoft.com/office/drawing/2014/main" xmlns="" id="{3C1CA12B-BB2F-4AC9-A423-BBAC30760BCD}"/>
              </a:ext>
            </a:extLst>
          </p:cNvPr>
          <p:cNvSpPr>
            <a:spLocks noChangeArrowheads="1"/>
          </p:cNvSpPr>
          <p:nvPr userDrawn="1">
            <p:custDataLst>
              <p:tags r:id="rId7"/>
            </p:custDataLst>
          </p:nvPr>
        </p:nvSpPr>
        <p:spPr bwMode="black">
          <a:xfrm>
            <a:off x="8551069" y="4874065"/>
            <a:ext cx="244126" cy="103875"/>
          </a:xfrm>
          <a:prstGeom prst="rect">
            <a:avLst/>
          </a:prstGeom>
          <a:noFill/>
          <a:ln w="9525" algn="ctr">
            <a:noFill/>
            <a:miter lim="800000"/>
            <a:headEnd/>
            <a:tailEnd/>
          </a:ln>
          <a:effectLst/>
        </p:spPr>
        <p:txBody>
          <a:bodyPr wrap="square" lIns="0" tIns="0" rIns="0" bIns="0" anchor="b">
            <a:spAutoFit/>
          </a:bodyPr>
          <a:lstStyle/>
          <a:p>
            <a:pPr algn="ctr" defTabSz="458058" fontAlgn="auto">
              <a:spcBef>
                <a:spcPts val="0"/>
              </a:spcBef>
              <a:spcAft>
                <a:spcPts val="0"/>
              </a:spcAft>
              <a:defRPr/>
            </a:pPr>
            <a:fld id="{4ABDCABE-3F10-B64C-92F1-862014417034}" type="slidenum">
              <a:rPr lang="es-CO" sz="675" b="0" smtClean="0">
                <a:solidFill>
                  <a:schemeClr val="tx1"/>
                </a:solidFill>
                <a:latin typeface="+mn-lt"/>
                <a:ea typeface="+mn-ea"/>
                <a:cs typeface="Arial" panose="020B0604020202020204" pitchFamily="34" charset="0"/>
              </a:rPr>
              <a:pPr algn="ctr" defTabSz="458058" fontAlgn="auto">
                <a:spcBef>
                  <a:spcPts val="0"/>
                </a:spcBef>
                <a:spcAft>
                  <a:spcPts val="0"/>
                </a:spcAft>
                <a:defRPr/>
              </a:pPr>
              <a:t>‹#›</a:t>
            </a:fld>
            <a:endParaRPr lang="es-CO" sz="675"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xmlns="" val="2837260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xmlns=""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xmlns="" val="1070471752"/>
              </p:ext>
            </p:extLst>
          </p:nvPr>
        </p:nvGraphicFramePr>
        <p:xfrm>
          <a:off x="1191" y="1191"/>
          <a:ext cx="1191" cy="1191"/>
        </p:xfrm>
        <a:graphic>
          <a:graphicData uri="http://schemas.openxmlformats.org/presentationml/2006/ole">
            <p:oleObj spid="_x0000_s6158" name="think-cell Slide" r:id="rId10" imgW="360" imgH="360" progId="">
              <p:embed/>
            </p:oleObj>
          </a:graphicData>
        </a:graphic>
      </p:graphicFrame>
      <p:sp>
        <p:nvSpPr>
          <p:cNvPr id="2" name="Rectangle 1" hidden="1">
            <a:extLst>
              <a:ext uri="{FF2B5EF4-FFF2-40B4-BE49-F238E27FC236}">
                <a16:creationId xmlns:a16="http://schemas.microsoft.com/office/drawing/2014/main" xmlns="" id="{69526043-F22A-4ED3-B0A1-DD7C4F83AF9B}"/>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s-ES" sz="255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xmlns="" id="{EA735538-C733-4892-93A4-7B433D8B8293}"/>
              </a:ext>
            </a:extLst>
          </p:cNvPr>
          <p:cNvSpPr>
            <a:spLocks noGrp="1"/>
          </p:cNvSpPr>
          <p:nvPr>
            <p:ph type="title" hasCustomPrompt="1"/>
            <p:custDataLst>
              <p:tags r:id="rId4"/>
            </p:custDataLst>
          </p:nvPr>
        </p:nvSpPr>
        <p:spPr>
          <a:xfrm>
            <a:off x="1129284" y="2667172"/>
            <a:ext cx="6885432" cy="392415"/>
          </a:xfrm>
          <a:prstGeom prst="rect">
            <a:avLst/>
          </a:prstGeom>
        </p:spPr>
        <p:txBody>
          <a:bodyPr vert="horz">
            <a:spAutoFit/>
          </a:bodyPr>
          <a:lstStyle>
            <a:lvl1pPr>
              <a:lnSpc>
                <a:spcPct val="105000"/>
              </a:lnSpc>
              <a:defRPr sz="2550"/>
            </a:lvl1pPr>
          </a:lstStyle>
          <a:p>
            <a:r>
              <a:rPr lang="es-CO"/>
              <a:t>“</a:t>
            </a:r>
            <a:r>
              <a:rPr lang="es-CO" err="1"/>
              <a:t>Click</a:t>
            </a:r>
            <a:r>
              <a:rPr lang="es-CO"/>
              <a:t> </a:t>
            </a:r>
            <a:r>
              <a:rPr lang="es-CO" err="1"/>
              <a:t>to</a:t>
            </a:r>
            <a:r>
              <a:rPr lang="es-CO"/>
              <a:t> </a:t>
            </a:r>
            <a:r>
              <a:rPr lang="es-CO" err="1"/>
              <a:t>add</a:t>
            </a:r>
            <a:r>
              <a:rPr lang="es-CO"/>
              <a:t> </a:t>
            </a:r>
            <a:r>
              <a:rPr lang="es-CO" err="1"/>
              <a:t>quote</a:t>
            </a:r>
            <a:endParaRPr lang="es-CO"/>
          </a:p>
        </p:txBody>
      </p:sp>
      <p:sp>
        <p:nvSpPr>
          <p:cNvPr id="6" name="3. Subtitle">
            <a:extLst>
              <a:ext uri="{FF2B5EF4-FFF2-40B4-BE49-F238E27FC236}">
                <a16:creationId xmlns:a16="http://schemas.microsoft.com/office/drawing/2014/main" xmlns="" id="{8DB5022C-F66C-4018-82F3-195571DDD527}"/>
              </a:ext>
            </a:extLst>
          </p:cNvPr>
          <p:cNvSpPr>
            <a:spLocks noGrp="1"/>
          </p:cNvSpPr>
          <p:nvPr>
            <p:ph type="subTitle" idx="1" hasCustomPrompt="1"/>
            <p:custDataLst>
              <p:tags r:id="rId5"/>
            </p:custDataLst>
          </p:nvPr>
        </p:nvSpPr>
        <p:spPr>
          <a:xfrm>
            <a:off x="1129284" y="3213473"/>
            <a:ext cx="6885432" cy="184666"/>
          </a:xfrm>
          <a:prstGeom prst="rect">
            <a:avLst/>
          </a:prstGeom>
        </p:spPr>
        <p:txBody>
          <a:bodyPr wrap="square">
            <a:spAutoFit/>
          </a:bodyPr>
          <a:lstStyle>
            <a:lvl1pPr marL="0" indent="0" algn="l">
              <a:buNone/>
              <a:defRPr sz="12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CO" err="1"/>
              <a:t>Click</a:t>
            </a:r>
            <a:r>
              <a:rPr lang="es-CO"/>
              <a:t> </a:t>
            </a:r>
            <a:r>
              <a:rPr lang="es-CO" err="1"/>
              <a:t>to</a:t>
            </a:r>
            <a:r>
              <a:rPr lang="es-CO"/>
              <a:t> </a:t>
            </a:r>
            <a:r>
              <a:rPr lang="es-CO" err="1"/>
              <a:t>add</a:t>
            </a:r>
            <a:r>
              <a:rPr lang="es-CO"/>
              <a:t> </a:t>
            </a:r>
            <a:r>
              <a:rPr lang="es-CO" err="1"/>
              <a:t>quote</a:t>
            </a:r>
            <a:r>
              <a:rPr lang="es-CO"/>
              <a:t> </a:t>
            </a:r>
            <a:r>
              <a:rPr lang="es-CO" err="1"/>
              <a:t>source</a:t>
            </a:r>
            <a:endParaRPr lang="es-CO"/>
          </a:p>
        </p:txBody>
      </p:sp>
      <p:sp>
        <p:nvSpPr>
          <p:cNvPr id="7" name="5. Source" hidden="1">
            <a:extLst>
              <a:ext uri="{FF2B5EF4-FFF2-40B4-BE49-F238E27FC236}">
                <a16:creationId xmlns:a16="http://schemas.microsoft.com/office/drawing/2014/main" xmlns="" id="{97195F4E-ECA7-41A9-AFF3-0C4DAD103DA6}"/>
              </a:ext>
            </a:extLst>
          </p:cNvPr>
          <p:cNvSpPr txBox="1"/>
          <p:nvPr userDrawn="1">
            <p:custDataLst>
              <p:tags r:id="rId6"/>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CO" sz="600"/>
              <a:t>Fuente: …</a:t>
            </a:r>
          </a:p>
        </p:txBody>
      </p:sp>
      <p:sp>
        <p:nvSpPr>
          <p:cNvPr id="10" name="1. On-page tracker">
            <a:extLst>
              <a:ext uri="{FF2B5EF4-FFF2-40B4-BE49-F238E27FC236}">
                <a16:creationId xmlns:a16="http://schemas.microsoft.com/office/drawing/2014/main" xmlns="" id="{556D1499-3230-4098-85B2-D4CC7CA621F1}"/>
              </a:ext>
            </a:extLst>
          </p:cNvPr>
          <p:cNvSpPr>
            <a:spLocks noGrp="1"/>
          </p:cNvSpPr>
          <p:nvPr>
            <p:ph type="body" sz="quarter" idx="10" hasCustomPrompt="1"/>
            <p:custDataLst>
              <p:tags r:id="rId7"/>
            </p:custDataLst>
          </p:nvPr>
        </p:nvSpPr>
        <p:spPr>
          <a:xfrm>
            <a:off x="416051" y="31198"/>
            <a:ext cx="2882504" cy="92333"/>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s-CO" err="1"/>
              <a:t>Add</a:t>
            </a:r>
            <a:r>
              <a:rPr lang="es-CO"/>
              <a:t> </a:t>
            </a:r>
            <a:r>
              <a:rPr lang="es-CO" err="1"/>
              <a:t>tracker</a:t>
            </a:r>
            <a:endParaRPr lang="es-CO"/>
          </a:p>
        </p:txBody>
      </p:sp>
      <p:sp>
        <p:nvSpPr>
          <p:cNvPr id="11" name="Slide Number">
            <a:extLst>
              <a:ext uri="{FF2B5EF4-FFF2-40B4-BE49-F238E27FC236}">
                <a16:creationId xmlns:a16="http://schemas.microsoft.com/office/drawing/2014/main" xmlns="" id="{609259E9-59AB-40C1-AAAD-8EBBEB3CB801}"/>
              </a:ext>
            </a:extLst>
          </p:cNvPr>
          <p:cNvSpPr>
            <a:spLocks noChangeArrowheads="1"/>
          </p:cNvSpPr>
          <p:nvPr userDrawn="1">
            <p:custDataLst>
              <p:tags r:id="rId8"/>
            </p:custDataLst>
          </p:nvPr>
        </p:nvSpPr>
        <p:spPr bwMode="black">
          <a:xfrm>
            <a:off x="8551069" y="4874065"/>
            <a:ext cx="244126" cy="103875"/>
          </a:xfrm>
          <a:prstGeom prst="rect">
            <a:avLst/>
          </a:prstGeom>
          <a:noFill/>
          <a:ln w="9525" algn="ctr">
            <a:noFill/>
            <a:miter lim="800000"/>
            <a:headEnd/>
            <a:tailEnd/>
          </a:ln>
          <a:effectLst/>
        </p:spPr>
        <p:txBody>
          <a:bodyPr wrap="square" lIns="0" tIns="0" rIns="0" bIns="0" anchor="b">
            <a:spAutoFit/>
          </a:bodyPr>
          <a:lstStyle/>
          <a:p>
            <a:pPr algn="ctr" defTabSz="458058" fontAlgn="auto">
              <a:spcBef>
                <a:spcPts val="0"/>
              </a:spcBef>
              <a:spcAft>
                <a:spcPts val="0"/>
              </a:spcAft>
              <a:defRPr/>
            </a:pPr>
            <a:fld id="{4ABDCABE-3F10-B64C-92F1-862014417034}" type="slidenum">
              <a:rPr lang="es-CO" sz="675" b="0" smtClean="0">
                <a:solidFill>
                  <a:schemeClr val="tx1"/>
                </a:solidFill>
                <a:latin typeface="+mn-lt"/>
                <a:ea typeface="+mn-ea"/>
                <a:cs typeface="Arial" panose="020B0604020202020204" pitchFamily="34" charset="0"/>
              </a:rPr>
              <a:pPr algn="ctr" defTabSz="458058" fontAlgn="auto">
                <a:spcBef>
                  <a:spcPts val="0"/>
                </a:spcBef>
                <a:spcAft>
                  <a:spcPts val="0"/>
                </a:spcAft>
                <a:defRPr/>
              </a:pPr>
              <a:t>‹#›</a:t>
            </a:fld>
            <a:endParaRPr lang="es-CO" sz="675"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xmlns="" val="4042748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xmlns="" id="{220E9A7C-FB74-480B-8212-8CE5C1AF5D1B}"/>
              </a:ext>
            </a:extLst>
          </p:cNvPr>
          <p:cNvGraphicFramePr>
            <a:graphicFrameLocks noChangeAspect="1"/>
          </p:cNvGraphicFramePr>
          <p:nvPr userDrawn="1">
            <p:custDataLst>
              <p:tags r:id="rId2"/>
            </p:custDataLst>
            <p:extLst>
              <p:ext uri="{D42A27DB-BD31-4B8C-83A1-F6EECF244321}">
                <p14:modId xmlns:p14="http://schemas.microsoft.com/office/powerpoint/2010/main" xmlns="" val="1690614188"/>
              </p:ext>
            </p:extLst>
          </p:nvPr>
        </p:nvGraphicFramePr>
        <p:xfrm>
          <a:off x="1191" y="1191"/>
          <a:ext cx="1191" cy="1191"/>
        </p:xfrm>
        <a:graphic>
          <a:graphicData uri="http://schemas.openxmlformats.org/presentationml/2006/ole">
            <p:oleObj spid="_x0000_s7182" name="think-cell Slide" r:id="rId7" imgW="360" imgH="360" progId="">
              <p:embed/>
            </p:oleObj>
          </a:graphicData>
        </a:graphic>
      </p:graphicFrame>
      <p:sp>
        <p:nvSpPr>
          <p:cNvPr id="7" name="5. Source" hidden="1">
            <a:extLst>
              <a:ext uri="{FF2B5EF4-FFF2-40B4-BE49-F238E27FC236}">
                <a16:creationId xmlns:a16="http://schemas.microsoft.com/office/drawing/2014/main" xmlns="" id="{09F9A864-CDB7-4063-BBF8-591908AA18D0}"/>
              </a:ext>
            </a:extLst>
          </p:cNvPr>
          <p:cNvSpPr txBox="1"/>
          <p:nvPr userDrawn="1">
            <p:custDataLst>
              <p:tags r:id="rId3"/>
            </p:custDataLst>
          </p:nvPr>
        </p:nvSpPr>
        <p:spPr>
          <a:xfrm>
            <a:off x="416052" y="4876252"/>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s-CO" sz="600"/>
              <a:t>Fuente: …</a:t>
            </a:r>
          </a:p>
        </p:txBody>
      </p:sp>
      <p:sp>
        <p:nvSpPr>
          <p:cNvPr id="8" name="1. On-page tracker">
            <a:extLst>
              <a:ext uri="{FF2B5EF4-FFF2-40B4-BE49-F238E27FC236}">
                <a16:creationId xmlns:a16="http://schemas.microsoft.com/office/drawing/2014/main" xmlns="" id="{BD5E1493-E8EF-4031-B447-85DA0B418111}"/>
              </a:ext>
            </a:extLst>
          </p:cNvPr>
          <p:cNvSpPr>
            <a:spLocks noGrp="1"/>
          </p:cNvSpPr>
          <p:nvPr>
            <p:ph type="body" sz="quarter" idx="10" hasCustomPrompt="1"/>
            <p:custDataLst>
              <p:tags r:id="rId4"/>
            </p:custDataLst>
          </p:nvPr>
        </p:nvSpPr>
        <p:spPr>
          <a:xfrm>
            <a:off x="416051" y="31198"/>
            <a:ext cx="2882504" cy="92333"/>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s-CO" err="1"/>
              <a:t>Add</a:t>
            </a:r>
            <a:r>
              <a:rPr lang="es-CO"/>
              <a:t> </a:t>
            </a:r>
            <a:r>
              <a:rPr lang="es-CO" err="1"/>
              <a:t>tracker</a:t>
            </a:r>
            <a:endParaRPr lang="es-CO"/>
          </a:p>
        </p:txBody>
      </p:sp>
      <p:sp>
        <p:nvSpPr>
          <p:cNvPr id="6" name="Freeform: Shape 5">
            <a:extLst>
              <a:ext uri="{FF2B5EF4-FFF2-40B4-BE49-F238E27FC236}">
                <a16:creationId xmlns:a16="http://schemas.microsoft.com/office/drawing/2014/main" xmlns="" id="{3C685004-4802-4014-9E22-2D6532BA2210}"/>
              </a:ext>
            </a:extLst>
          </p:cNvPr>
          <p:cNvSpPr>
            <a:spLocks/>
          </p:cNvSpPr>
          <p:nvPr userDrawn="1"/>
        </p:nvSpPr>
        <p:spPr bwMode="auto">
          <a:xfrm rot="10800000">
            <a:off x="8480869" y="4752976"/>
            <a:ext cx="520055" cy="390524"/>
          </a:xfrm>
          <a:custGeom>
            <a:avLst/>
            <a:gdLst>
              <a:gd name="connsiteX0" fmla="*/ 691942 w 1071288"/>
              <a:gd name="connsiteY0" fmla="*/ 804350 h 804460"/>
              <a:gd name="connsiteX1" fmla="*/ 414072 w 1071288"/>
              <a:gd name="connsiteY1" fmla="*/ 697897 h 804460"/>
              <a:gd name="connsiteX2" fmla="*/ 134339 w 1071288"/>
              <a:gd name="connsiteY2" fmla="*/ 424092 h 804460"/>
              <a:gd name="connsiteX3" fmla="*/ 96752 w 1071288"/>
              <a:gd name="connsiteY3" fmla="*/ 387302 h 804460"/>
              <a:gd name="connsiteX4" fmla="*/ 112913 w 1071288"/>
              <a:gd name="connsiteY4" fmla="*/ 354818 h 804460"/>
              <a:gd name="connsiteX5" fmla="*/ 41713 w 1071288"/>
              <a:gd name="connsiteY5" fmla="*/ 40767 h 804460"/>
              <a:gd name="connsiteX6" fmla="*/ 0 w 1071288"/>
              <a:gd name="connsiteY6" fmla="*/ 0 h 804460"/>
              <a:gd name="connsiteX7" fmla="*/ 812981 w 1071288"/>
              <a:gd name="connsiteY7" fmla="*/ 0 h 804460"/>
              <a:gd name="connsiteX8" fmla="*/ 950892 w 1071288"/>
              <a:gd name="connsiteY8" fmla="*/ 134883 h 804460"/>
              <a:gd name="connsiteX9" fmla="*/ 962717 w 1071288"/>
              <a:gd name="connsiteY9" fmla="*/ 683704 h 804460"/>
              <a:gd name="connsiteX10" fmla="*/ 691942 w 1071288"/>
              <a:gd name="connsiteY10" fmla="*/ 804350 h 8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288" h="804460">
                <a:moveTo>
                  <a:pt x="691942" y="804350"/>
                </a:moveTo>
                <a:cubicBezTo>
                  <a:pt x="592618" y="806715"/>
                  <a:pt x="492112" y="771231"/>
                  <a:pt x="414072" y="697897"/>
                </a:cubicBezTo>
                <a:cubicBezTo>
                  <a:pt x="317852" y="603717"/>
                  <a:pt x="224639" y="512479"/>
                  <a:pt x="134339" y="424092"/>
                </a:cubicBezTo>
                <a:lnTo>
                  <a:pt x="96752" y="387302"/>
                </a:lnTo>
                <a:lnTo>
                  <a:pt x="112913" y="354818"/>
                </a:lnTo>
                <a:cubicBezTo>
                  <a:pt x="153061" y="248804"/>
                  <a:pt x="128662" y="124159"/>
                  <a:pt x="41713" y="40767"/>
                </a:cubicBezTo>
                <a:lnTo>
                  <a:pt x="0" y="0"/>
                </a:lnTo>
                <a:lnTo>
                  <a:pt x="812981" y="0"/>
                </a:lnTo>
                <a:lnTo>
                  <a:pt x="950892" y="134883"/>
                </a:lnTo>
                <a:cubicBezTo>
                  <a:pt x="1106972" y="283916"/>
                  <a:pt x="1111702" y="529939"/>
                  <a:pt x="962717" y="683704"/>
                </a:cubicBezTo>
                <a:cubicBezTo>
                  <a:pt x="889407" y="761769"/>
                  <a:pt x="791265" y="801984"/>
                  <a:pt x="691942" y="804350"/>
                </a:cubicBezTo>
                <a:close/>
              </a:path>
            </a:pathLst>
          </a:custGeom>
          <a:solidFill>
            <a:schemeClr val="bg2">
              <a:lumMod val="95000"/>
            </a:schemeClr>
          </a:solidFill>
          <a:ln>
            <a:noFill/>
          </a:ln>
        </p:spPr>
        <p:txBody>
          <a:bodyPr vert="horz" wrap="square" lIns="68580" tIns="34290" rIns="68580" bIns="34290" numCol="1" anchor="t" anchorCtr="0" compatLnSpc="1">
            <a:prstTxWarp prst="textNoShape">
              <a:avLst/>
            </a:prstTxWarp>
            <a:noAutofit/>
          </a:bodyPr>
          <a:lstStyle/>
          <a:p>
            <a:endParaRPr lang="en-US" sz="1350"/>
          </a:p>
        </p:txBody>
      </p:sp>
      <p:pic>
        <p:nvPicPr>
          <p:cNvPr id="10" name="Picture 9">
            <a:extLst>
              <a:ext uri="{FF2B5EF4-FFF2-40B4-BE49-F238E27FC236}">
                <a16:creationId xmlns:a16="http://schemas.microsoft.com/office/drawing/2014/main" xmlns="" id="{4930FC32-E5BA-4DBD-B182-E4289066A04E}"/>
              </a:ext>
            </a:extLst>
          </p:cNvPr>
          <p:cNvPicPr>
            <a:picLocks/>
          </p:cNvPicPr>
          <p:nvPr userDrawn="1"/>
        </p:nvPicPr>
        <p:blipFill>
          <a:blip r:embed="rId8" cstate="print"/>
          <a:stretch>
            <a:fillRect/>
          </a:stretch>
        </p:blipFill>
        <p:spPr>
          <a:xfrm>
            <a:off x="7794834" y="4786552"/>
            <a:ext cx="613360" cy="239740"/>
          </a:xfrm>
          <a:prstGeom prst="rect">
            <a:avLst/>
          </a:prstGeom>
        </p:spPr>
      </p:pic>
      <p:sp>
        <p:nvSpPr>
          <p:cNvPr id="11" name="Freeform: Shape 10">
            <a:extLst>
              <a:ext uri="{FF2B5EF4-FFF2-40B4-BE49-F238E27FC236}">
                <a16:creationId xmlns:a16="http://schemas.microsoft.com/office/drawing/2014/main" xmlns="" id="{B3E5116E-BEE0-4048-9BA3-B99613E344AB}"/>
              </a:ext>
            </a:extLst>
          </p:cNvPr>
          <p:cNvSpPr/>
          <p:nvPr userDrawn="1"/>
        </p:nvSpPr>
        <p:spPr>
          <a:xfrm>
            <a:off x="8936990" y="4880201"/>
            <a:ext cx="220355" cy="263300"/>
          </a:xfrm>
          <a:custGeom>
            <a:avLst/>
            <a:gdLst>
              <a:gd name="connsiteX0" fmla="*/ 184205 w 293806"/>
              <a:gd name="connsiteY0" fmla="*/ 53 h 351066"/>
              <a:gd name="connsiteX1" fmla="*/ 255416 w 293806"/>
              <a:gd name="connsiteY1" fmla="*/ 12159 h 351066"/>
              <a:gd name="connsiteX2" fmla="*/ 293806 w 293806"/>
              <a:gd name="connsiteY2" fmla="*/ 36442 h 351066"/>
              <a:gd name="connsiteX3" fmla="*/ 293806 w 293806"/>
              <a:gd name="connsiteY3" fmla="*/ 351066 h 351066"/>
              <a:gd name="connsiteX4" fmla="*/ 278735 w 293806"/>
              <a:gd name="connsiteY4" fmla="*/ 351066 h 351066"/>
              <a:gd name="connsiteX5" fmla="*/ 278734 w 293806"/>
              <a:gd name="connsiteY5" fmla="*/ 351065 h 351066"/>
              <a:gd name="connsiteX6" fmla="*/ 85246 w 293806"/>
              <a:gd name="connsiteY6" fmla="*/ 351065 h 351066"/>
              <a:gd name="connsiteX7" fmla="*/ 58247 w 293806"/>
              <a:gd name="connsiteY7" fmla="*/ 324678 h 351066"/>
              <a:gd name="connsiteX8" fmla="*/ 12161 w 293806"/>
              <a:gd name="connsiteY8" fmla="*/ 121404 h 351066"/>
              <a:gd name="connsiteX9" fmla="*/ 22622 w 293806"/>
              <a:gd name="connsiteY9" fmla="*/ 100379 h 351066"/>
              <a:gd name="connsiteX10" fmla="*/ 22622 w 293806"/>
              <a:gd name="connsiteY10" fmla="*/ 100380 h 351066"/>
              <a:gd name="connsiteX11" fmla="*/ 28642 w 293806"/>
              <a:gd name="connsiteY11" fmla="*/ 88280 h 351066"/>
              <a:gd name="connsiteX12" fmla="*/ 52121 w 293806"/>
              <a:gd name="connsiteY12" fmla="*/ 58241 h 351066"/>
              <a:gd name="connsiteX13" fmla="*/ 184205 w 293806"/>
              <a:gd name="connsiteY13" fmla="*/ 53 h 3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06" h="351066">
                <a:moveTo>
                  <a:pt x="184205" y="53"/>
                </a:moveTo>
                <a:cubicBezTo>
                  <a:pt x="208324" y="-521"/>
                  <a:pt x="232540" y="3498"/>
                  <a:pt x="255416" y="12159"/>
                </a:cubicBezTo>
                <a:lnTo>
                  <a:pt x="293806" y="36442"/>
                </a:lnTo>
                <a:lnTo>
                  <a:pt x="293806" y="351066"/>
                </a:lnTo>
                <a:lnTo>
                  <a:pt x="278735" y="351066"/>
                </a:lnTo>
                <a:lnTo>
                  <a:pt x="278734" y="351065"/>
                </a:lnTo>
                <a:lnTo>
                  <a:pt x="85246" y="351065"/>
                </a:lnTo>
                <a:lnTo>
                  <a:pt x="58247" y="324678"/>
                </a:lnTo>
                <a:cubicBezTo>
                  <a:pt x="1968" y="270702"/>
                  <a:pt x="-13825" y="190023"/>
                  <a:pt x="12161" y="121404"/>
                </a:cubicBezTo>
                <a:lnTo>
                  <a:pt x="22622" y="100379"/>
                </a:lnTo>
                <a:lnTo>
                  <a:pt x="22622" y="100380"/>
                </a:lnTo>
                <a:lnTo>
                  <a:pt x="28642" y="88280"/>
                </a:lnTo>
                <a:cubicBezTo>
                  <a:pt x="35299" y="77692"/>
                  <a:pt x="43124" y="67620"/>
                  <a:pt x="52121" y="58241"/>
                </a:cubicBezTo>
                <a:cubicBezTo>
                  <a:pt x="88110" y="20725"/>
                  <a:pt x="135966" y="1201"/>
                  <a:pt x="184205" y="53"/>
                </a:cubicBezTo>
                <a:close/>
              </a:path>
            </a:pathLst>
          </a:cu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225"/>
              </a:spcBef>
              <a:spcAft>
                <a:spcPts val="225"/>
              </a:spcAft>
            </a:pPr>
            <a:endParaRPr lang="es-CL" sz="1200" err="1">
              <a:solidFill>
                <a:schemeClr val="bg1"/>
              </a:solidFill>
            </a:endParaRPr>
          </a:p>
        </p:txBody>
      </p:sp>
      <p:sp>
        <p:nvSpPr>
          <p:cNvPr id="12" name="Slide Number">
            <a:extLst>
              <a:ext uri="{FF2B5EF4-FFF2-40B4-BE49-F238E27FC236}">
                <a16:creationId xmlns:a16="http://schemas.microsoft.com/office/drawing/2014/main" xmlns="" id="{74342994-8774-4405-AB00-B4EB79DC75AC}"/>
              </a:ext>
            </a:extLst>
          </p:cNvPr>
          <p:cNvSpPr>
            <a:spLocks noChangeArrowheads="1"/>
          </p:cNvSpPr>
          <p:nvPr userDrawn="1">
            <p:custDataLst>
              <p:tags r:id="rId5"/>
            </p:custDataLst>
          </p:nvPr>
        </p:nvSpPr>
        <p:spPr bwMode="black">
          <a:xfrm>
            <a:off x="8551069" y="4874065"/>
            <a:ext cx="244126" cy="103875"/>
          </a:xfrm>
          <a:prstGeom prst="rect">
            <a:avLst/>
          </a:prstGeom>
          <a:noFill/>
          <a:ln w="9525" algn="ctr">
            <a:noFill/>
            <a:miter lim="800000"/>
            <a:headEnd/>
            <a:tailEnd/>
          </a:ln>
          <a:effectLst/>
        </p:spPr>
        <p:txBody>
          <a:bodyPr wrap="square" lIns="0" tIns="0" rIns="0" bIns="0" anchor="b">
            <a:spAutoFit/>
          </a:bodyPr>
          <a:lstStyle/>
          <a:p>
            <a:pPr algn="ctr" defTabSz="458058" fontAlgn="auto">
              <a:spcBef>
                <a:spcPts val="0"/>
              </a:spcBef>
              <a:spcAft>
                <a:spcPts val="0"/>
              </a:spcAft>
              <a:defRPr/>
            </a:pPr>
            <a:fld id="{4ABDCABE-3F10-B64C-92F1-862014417034}" type="slidenum">
              <a:rPr lang="es-CO" sz="675" b="0" smtClean="0">
                <a:solidFill>
                  <a:schemeClr val="tx1"/>
                </a:solidFill>
                <a:latin typeface="+mn-lt"/>
                <a:ea typeface="+mn-ea"/>
                <a:cs typeface="Arial" panose="020B0604020202020204" pitchFamily="34" charset="0"/>
              </a:rPr>
              <a:pPr algn="ctr" defTabSz="458058" fontAlgn="auto">
                <a:spcBef>
                  <a:spcPts val="0"/>
                </a:spcBef>
                <a:spcAft>
                  <a:spcPts val="0"/>
                </a:spcAft>
                <a:defRPr/>
              </a:pPr>
              <a:t>‹#›</a:t>
            </a:fld>
            <a:endParaRPr lang="es-CO" sz="675" b="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xmlns="" val="625961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xmlns=""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xmlns="" val="2179224645"/>
              </p:ext>
            </p:extLst>
          </p:nvPr>
        </p:nvGraphicFramePr>
        <p:xfrm>
          <a:off x="1191" y="1191"/>
          <a:ext cx="1191" cy="1191"/>
        </p:xfrm>
        <a:graphic>
          <a:graphicData uri="http://schemas.openxmlformats.org/presentationml/2006/ole">
            <p:oleObj spid="_x0000_s8206" name="Diapositiva de think-cell" r:id="rId10" imgW="360" imgH="360" progId="">
              <p:embed/>
            </p:oleObj>
          </a:graphicData>
        </a:graphic>
      </p:graphicFrame>
      <p:sp>
        <p:nvSpPr>
          <p:cNvPr id="5" name="Rectangle 1" hidden="1">
            <a:extLst>
              <a:ext uri="{FF2B5EF4-FFF2-40B4-BE49-F238E27FC236}">
                <a16:creationId xmlns:a16="http://schemas.microsoft.com/office/drawing/2014/main" xmlns="" id="{FCC3A0E6-E630-4C26-B008-93BA0B5B1109}"/>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n-US" sz="1500" b="0" i="0" baseline="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xmlns="" id="{699FD2C4-82B5-475E-9235-DB128978B618}"/>
              </a:ext>
            </a:extLst>
          </p:cNvPr>
          <p:cNvSpPr>
            <a:spLocks noGrp="1"/>
          </p:cNvSpPr>
          <p:nvPr>
            <p:ph type="title"/>
            <p:custDataLst>
              <p:tags r:id="rId4"/>
            </p:custDataLst>
          </p:nvPr>
        </p:nvSpPr>
        <p:spPr>
          <a:xfrm>
            <a:off x="416052" y="411244"/>
            <a:ext cx="8311896" cy="230833"/>
          </a:xfrm>
        </p:spPr>
        <p:txBody>
          <a:bodyPr vert="horz" wrap="square" lIns="0" tIns="0" rIns="0" bIns="0" rtlCol="0" anchor="b" anchorCtr="0">
            <a:spAutoFit/>
          </a:bodyPr>
          <a:lstStyle>
            <a:lvl1pPr>
              <a:defRPr lang="es-ES" sz="1500" dirty="0">
                <a:solidFill>
                  <a:schemeClr val="bg1"/>
                </a:solidFill>
              </a:defRPr>
            </a:lvl1pPr>
          </a:lstStyle>
          <a:p>
            <a:pPr lvl="0"/>
            <a:r>
              <a:rPr lang="en-US"/>
              <a:t>Click to edit Master title style</a:t>
            </a:r>
            <a:endParaRPr lang="es-ES"/>
          </a:p>
        </p:txBody>
      </p:sp>
      <p:sp>
        <p:nvSpPr>
          <p:cNvPr id="14" name="3. Subtitle">
            <a:extLst>
              <a:ext uri="{FF2B5EF4-FFF2-40B4-BE49-F238E27FC236}">
                <a16:creationId xmlns:a16="http://schemas.microsoft.com/office/drawing/2014/main" xmlns="" id="{D4D36123-678D-4B6C-A648-186F85BE34AE}"/>
              </a:ext>
            </a:extLst>
          </p:cNvPr>
          <p:cNvSpPr>
            <a:spLocks noGrp="1"/>
          </p:cNvSpPr>
          <p:nvPr>
            <p:ph type="subTitle" idx="1"/>
            <p:custDataLst>
              <p:tags r:id="rId5"/>
            </p:custDataLst>
          </p:nvPr>
        </p:nvSpPr>
        <p:spPr>
          <a:xfrm>
            <a:off x="416052" y="676701"/>
            <a:ext cx="8311896" cy="184666"/>
          </a:xfrm>
          <a:prstGeom prst="rect">
            <a:avLst/>
          </a:prstGeom>
        </p:spPr>
        <p:txBody>
          <a:bodyPr vert="horz" wrap="square" lIns="0" tIns="0" rIns="0" bIns="0" rtlCol="0">
            <a:spAutoFit/>
          </a:bodyPr>
          <a:lstStyle>
            <a:lvl1pPr>
              <a:defRPr lang="es-ES" sz="1200" b="0" dirty="0">
                <a:solidFill>
                  <a:schemeClr val="bg1"/>
                </a:solidFill>
              </a:defRPr>
            </a:lvl1pPr>
          </a:lstStyle>
          <a:p>
            <a:pPr lvl="0"/>
            <a:r>
              <a:rPr lang="en-US"/>
              <a:t>Click to edit Master subtitle style</a:t>
            </a:r>
            <a:endParaRPr lang="es-ES"/>
          </a:p>
        </p:txBody>
      </p:sp>
      <p:sp>
        <p:nvSpPr>
          <p:cNvPr id="8" name="5. Source" hidden="1">
            <a:extLst>
              <a:ext uri="{FF2B5EF4-FFF2-40B4-BE49-F238E27FC236}">
                <a16:creationId xmlns:a16="http://schemas.microsoft.com/office/drawing/2014/main" xmlns="" id="{9238B1D6-2095-4826-AA45-9A4E6F7D1A16}"/>
              </a:ext>
            </a:extLst>
          </p:cNvPr>
          <p:cNvSpPr txBox="1"/>
          <p:nvPr userDrawn="1">
            <p:custDataLst>
              <p:tags r:id="rId6"/>
            </p:custDataLst>
          </p:nvPr>
        </p:nvSpPr>
        <p:spPr>
          <a:xfrm>
            <a:off x="416052" y="4879836"/>
            <a:ext cx="5458396" cy="92333"/>
          </a:xfrm>
          <a:prstGeom prst="rect">
            <a:avLst/>
          </a:prstGeom>
          <a:noFill/>
          <a:ln/>
          <a:extLst>
            <a:ext uri="{909E8E84-426E-40DD-AFC4-6F175D3DCCD1}">
              <a14:hiddenFill xmlns:a14="http://schemas.microsoft.com/office/drawing/2010/main" xmlns="">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s-ES" sz="600"/>
              <a:t>Fuente: …</a:t>
            </a:r>
          </a:p>
        </p:txBody>
      </p:sp>
      <p:sp>
        <p:nvSpPr>
          <p:cNvPr id="11" name="1. On-page tracker">
            <a:extLst>
              <a:ext uri="{FF2B5EF4-FFF2-40B4-BE49-F238E27FC236}">
                <a16:creationId xmlns:a16="http://schemas.microsoft.com/office/drawing/2014/main" xmlns="" id="{C30AC055-11D5-4540-94E4-C3B7BE6EFD7D}"/>
              </a:ext>
            </a:extLst>
          </p:cNvPr>
          <p:cNvSpPr>
            <a:spLocks noGrp="1"/>
          </p:cNvSpPr>
          <p:nvPr>
            <p:ph type="body" sz="quarter" idx="10" hasCustomPrompt="1"/>
            <p:custDataLst>
              <p:tags r:id="rId7"/>
            </p:custDataLst>
          </p:nvPr>
        </p:nvSpPr>
        <p:spPr>
          <a:xfrm>
            <a:off x="416051" y="31198"/>
            <a:ext cx="2882504" cy="92333"/>
          </a:xfrm>
          <a:prstGeom prst="rect">
            <a:avLst/>
          </a:prstGeom>
          <a:ln w="6350">
            <a:noFill/>
            <a:miter lim="800000"/>
          </a:ln>
        </p:spPr>
        <p:txBody>
          <a:bodyPr vert="horz" wrap="square" lIns="0" tIns="0" rIns="0" bIns="0" rtlCol="0">
            <a:spAutoFit/>
          </a:bodyPr>
          <a:lstStyle>
            <a:lvl1pPr>
              <a:defRPr lang="es-ES" sz="600" b="0" dirty="0">
                <a:solidFill>
                  <a:schemeClr val="bg1"/>
                </a:solidFill>
                <a:cs typeface="+mn-cs"/>
              </a:defRPr>
            </a:lvl1pPr>
          </a:lstStyle>
          <a:p>
            <a:pPr lvl="0">
              <a:buNone/>
            </a:pPr>
            <a:r>
              <a:rPr lang="es-ES" err="1"/>
              <a:t>Add</a:t>
            </a:r>
            <a:r>
              <a:rPr lang="es-ES"/>
              <a:t> </a:t>
            </a:r>
            <a:r>
              <a:rPr lang="es-ES" err="1"/>
              <a:t>tracker</a:t>
            </a:r>
            <a:endParaRPr lang="es-ES"/>
          </a:p>
        </p:txBody>
      </p:sp>
      <p:pic>
        <p:nvPicPr>
          <p:cNvPr id="17" name="Picture 8">
            <a:extLst>
              <a:ext uri="{FF2B5EF4-FFF2-40B4-BE49-F238E27FC236}">
                <a16:creationId xmlns:a16="http://schemas.microsoft.com/office/drawing/2014/main" xmlns="" id="{8A8D9305-1AC9-4D56-86B3-AE03DA4278FF}"/>
              </a:ext>
            </a:extLst>
          </p:cNvPr>
          <p:cNvPicPr>
            <a:picLocks noChangeAspect="1"/>
          </p:cNvPicPr>
          <p:nvPr userDrawn="1"/>
        </p:nvPicPr>
        <p:blipFill rotWithShape="1">
          <a:blip r:embed="rId11">
            <a:extLst>
              <a:ext uri="{28A0092B-C50C-407E-A947-70E740481C1C}">
                <a14:useLocalDpi xmlns:a14="http://schemas.microsoft.com/office/drawing/2010/main" xmlns="" val="0"/>
              </a:ext>
            </a:extLst>
          </a:blip>
          <a:srcRect l="1279" t="48399" r="1279" b="-20640"/>
          <a:stretch/>
        </p:blipFill>
        <p:spPr bwMode="auto">
          <a:xfrm>
            <a:off x="0" y="940509"/>
            <a:ext cx="9144000" cy="50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a:extLst>
              <a:ext uri="{FF2B5EF4-FFF2-40B4-BE49-F238E27FC236}">
                <a16:creationId xmlns:a16="http://schemas.microsoft.com/office/drawing/2014/main" xmlns="" id="{D4C709A0-11A0-444C-877D-2AE096991EB5}"/>
              </a:ext>
            </a:extLst>
          </p:cNvPr>
          <p:cNvSpPr>
            <a:spLocks noChangeArrowheads="1"/>
          </p:cNvSpPr>
          <p:nvPr userDrawn="1">
            <p:custDataLst>
              <p:tags r:id="rId8"/>
            </p:custDataLst>
          </p:nvPr>
        </p:nvSpPr>
        <p:spPr bwMode="black">
          <a:xfrm>
            <a:off x="8952548" y="4884687"/>
            <a:ext cx="166712" cy="103875"/>
          </a:xfrm>
          <a:prstGeom prst="rect">
            <a:avLst/>
          </a:prstGeom>
          <a:noFill/>
          <a:ln w="9525" algn="ctr">
            <a:noFill/>
            <a:miter lim="800000"/>
            <a:headEnd/>
            <a:tailEnd/>
          </a:ln>
          <a:effectLst/>
        </p:spPr>
        <p:txBody>
          <a:bodyPr wrap="none" lIns="0" tIns="0" rIns="0" bIns="0" anchor="b">
            <a:spAutoFit/>
          </a:bodyPr>
          <a:lstStyle/>
          <a:p>
            <a:pPr algn="l" defTabSz="458058" fontAlgn="auto">
              <a:spcBef>
                <a:spcPts val="0"/>
              </a:spcBef>
              <a:spcAft>
                <a:spcPts val="0"/>
              </a:spcAft>
              <a:defRPr/>
            </a:pPr>
            <a:fld id="{4ABDCABE-3F10-B64C-92F1-862014417034}" type="slidenum">
              <a:rPr lang="es-ES" sz="675" b="0" smtClean="0">
                <a:solidFill>
                  <a:schemeClr val="bg1"/>
                </a:solidFill>
                <a:latin typeface="+mn-lt"/>
                <a:ea typeface="+mn-ea"/>
                <a:cs typeface="Arial" panose="020B0604020202020204" pitchFamily="34" charset="0"/>
              </a:rPr>
              <a:pPr algn="l" defTabSz="458058" fontAlgn="auto">
                <a:spcBef>
                  <a:spcPts val="0"/>
                </a:spcBef>
                <a:spcAft>
                  <a:spcPts val="0"/>
                </a:spcAft>
                <a:defRPr/>
              </a:pPr>
              <a:t>‹#›</a:t>
            </a:fld>
            <a:endParaRPr lang="es-ES" sz="675" b="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xmlns="" val="99030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FD0ED9B-29C8-A746-BD57-7A07395C5517}"/>
              </a:ext>
            </a:extLst>
          </p:cNvPr>
          <p:cNvSpPr>
            <a:spLocks noGrp="1"/>
          </p:cNvSpPr>
          <p:nvPr>
            <p:ph type="title" hasCustomPrompt="1"/>
          </p:nvPr>
        </p:nvSpPr>
        <p:spPr>
          <a:xfrm>
            <a:off x="4929808" y="273844"/>
            <a:ext cx="3756992" cy="994172"/>
          </a:xfrm>
        </p:spPr>
        <p:txBody>
          <a:bodyPr/>
          <a:lstStyle>
            <a:lvl1pPr>
              <a:defRPr b="1">
                <a:solidFill>
                  <a:srgbClr val="1E9AA5"/>
                </a:solidFill>
                <a:effectLst/>
                <a:latin typeface="Arial" panose="020B0604020202020204" pitchFamily="34" charset="0"/>
                <a:cs typeface="Arial" panose="020B0604020202020204" pitchFamily="34" charset="0"/>
              </a:defRPr>
            </a:lvl1pPr>
          </a:lstStyle>
          <a:p>
            <a:r>
              <a:rPr lang="es-MX" dirty="0"/>
              <a:t>Contenido</a:t>
            </a:r>
            <a:endParaRPr lang="es-CO" dirty="0"/>
          </a:p>
        </p:txBody>
      </p:sp>
      <p:sp>
        <p:nvSpPr>
          <p:cNvPr id="3" name="Marcador de contenido 2">
            <a:extLst>
              <a:ext uri="{FF2B5EF4-FFF2-40B4-BE49-F238E27FC236}">
                <a16:creationId xmlns:a16="http://schemas.microsoft.com/office/drawing/2014/main" xmlns="" id="{A9CB80B9-D622-584F-9E88-0DDA0B2652A3}"/>
              </a:ext>
            </a:extLst>
          </p:cNvPr>
          <p:cNvSpPr>
            <a:spLocks noGrp="1"/>
          </p:cNvSpPr>
          <p:nvPr>
            <p:ph idx="1"/>
          </p:nvPr>
        </p:nvSpPr>
        <p:spPr>
          <a:xfrm>
            <a:off x="4929808" y="1369219"/>
            <a:ext cx="3756992" cy="1025922"/>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sp>
        <p:nvSpPr>
          <p:cNvPr id="6" name="Marcador de número de diapositiva 5">
            <a:extLst>
              <a:ext uri="{FF2B5EF4-FFF2-40B4-BE49-F238E27FC236}">
                <a16:creationId xmlns:a16="http://schemas.microsoft.com/office/drawing/2014/main" xmlns="" id="{44505207-D172-A143-9916-391C0C4982A4}"/>
              </a:ext>
            </a:extLst>
          </p:cNvPr>
          <p:cNvSpPr>
            <a:spLocks noGrp="1"/>
          </p:cNvSpPr>
          <p:nvPr>
            <p:ph type="sldNum" sz="quarter" idx="12"/>
          </p:nvPr>
        </p:nvSpPr>
        <p:spPr>
          <a:xfrm>
            <a:off x="6629400" y="4779816"/>
            <a:ext cx="2057400" cy="273844"/>
          </a:xfrm>
        </p:spPr>
        <p:txBody>
          <a:bodyPr/>
          <a:lstStyle/>
          <a:p>
            <a:fld id="{021CAD9E-2DF5-6F49-B926-6282B9958E3C}" type="slidenum">
              <a:rPr lang="es-CO" smtClean="0"/>
              <a:pPr/>
              <a:t>‹#›</a:t>
            </a:fld>
            <a:endParaRPr lang="es-CO" dirty="0"/>
          </a:p>
        </p:txBody>
      </p:sp>
      <p:pic>
        <p:nvPicPr>
          <p:cNvPr id="12" name="Imagen 11">
            <a:extLst>
              <a:ext uri="{FF2B5EF4-FFF2-40B4-BE49-F238E27FC236}">
                <a16:creationId xmlns:a16="http://schemas.microsoft.com/office/drawing/2014/main" xmlns="" id="{7E6134BA-14CE-EED1-491A-52487F5869B7}"/>
              </a:ext>
            </a:extLst>
          </p:cNvPr>
          <p:cNvPicPr>
            <a:picLocks noChangeAspect="1"/>
          </p:cNvPicPr>
          <p:nvPr userDrawn="1"/>
        </p:nvPicPr>
        <p:blipFill>
          <a:blip r:embed="rId2" cstate="screen">
            <a:extLst>
              <a:ext uri="{28A0092B-C50C-407E-A947-70E740481C1C}">
                <a14:useLocalDpi xmlns:a14="http://schemas.microsoft.com/office/drawing/2010/main" xmlns=""/>
              </a:ext>
            </a:extLst>
          </a:blip>
          <a:srcRect/>
          <a:stretch/>
        </p:blipFill>
        <p:spPr>
          <a:xfrm>
            <a:off x="0" y="0"/>
            <a:ext cx="6828182" cy="5143500"/>
          </a:xfrm>
          <a:prstGeom prst="rect">
            <a:avLst/>
          </a:prstGeom>
        </p:spPr>
      </p:pic>
      <p:pic>
        <p:nvPicPr>
          <p:cNvPr id="14" name="Imagen 13">
            <a:extLst>
              <a:ext uri="{FF2B5EF4-FFF2-40B4-BE49-F238E27FC236}">
                <a16:creationId xmlns:a16="http://schemas.microsoft.com/office/drawing/2014/main" xmlns="" id="{9D9477A0-896E-A2F7-3E37-565FB2AEB236}"/>
              </a:ext>
            </a:extLst>
          </p:cNvPr>
          <p:cNvPicPr>
            <a:picLocks noChangeAspect="1"/>
          </p:cNvPicPr>
          <p:nvPr userDrawn="1"/>
        </p:nvPicPr>
        <p:blipFill>
          <a:blip r:embed="rId3"/>
          <a:stretch>
            <a:fillRect/>
          </a:stretch>
        </p:blipFill>
        <p:spPr>
          <a:xfrm>
            <a:off x="-1" y="0"/>
            <a:ext cx="9247776" cy="5143500"/>
          </a:xfrm>
          <a:prstGeom prst="rect">
            <a:avLst/>
          </a:prstGeom>
        </p:spPr>
      </p:pic>
    </p:spTree>
    <p:extLst>
      <p:ext uri="{BB962C8B-B14F-4D97-AF65-F5344CB8AC3E}">
        <p14:creationId xmlns:p14="http://schemas.microsoft.com/office/powerpoint/2010/main" xmlns="" val="35739808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os objetos">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F2A10AFE-4EEE-0445-9772-BD638AFA4A92}"/>
              </a:ext>
            </a:extLst>
          </p:cNvPr>
          <p:cNvSpPr/>
          <p:nvPr userDrawn="1"/>
        </p:nvSpPr>
        <p:spPr>
          <a:xfrm>
            <a:off x="1068572" y="2587699"/>
            <a:ext cx="781493" cy="303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2" name="Rectángulo 1">
            <a:extLst>
              <a:ext uri="{FF2B5EF4-FFF2-40B4-BE49-F238E27FC236}">
                <a16:creationId xmlns:a16="http://schemas.microsoft.com/office/drawing/2014/main" xmlns="" id="{10454EEE-8CF8-7046-9F51-72D8F60C437B}"/>
              </a:ext>
            </a:extLst>
          </p:cNvPr>
          <p:cNvSpPr/>
          <p:nvPr userDrawn="1"/>
        </p:nvSpPr>
        <p:spPr>
          <a:xfrm>
            <a:off x="0" y="0"/>
            <a:ext cx="9144000" cy="5143500"/>
          </a:xfrm>
          <a:prstGeom prst="rect">
            <a:avLst/>
          </a:prstGeom>
          <a:solidFill>
            <a:srgbClr val="1E9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7" name="Rectángulo 6">
            <a:extLst>
              <a:ext uri="{FF2B5EF4-FFF2-40B4-BE49-F238E27FC236}">
                <a16:creationId xmlns:a16="http://schemas.microsoft.com/office/drawing/2014/main" xmlns="" id="{DB516880-F56C-C398-1E77-F0EA9AFA096D}"/>
              </a:ext>
            </a:extLst>
          </p:cNvPr>
          <p:cNvSpPr/>
          <p:nvPr userDrawn="1"/>
        </p:nvSpPr>
        <p:spPr>
          <a:xfrm>
            <a:off x="2305050" y="2804237"/>
            <a:ext cx="4533900" cy="830997"/>
          </a:xfrm>
          <a:prstGeom prst="rect">
            <a:avLst/>
          </a:prstGeom>
        </p:spPr>
        <p:txBody>
          <a:bodyPr wrap="square">
            <a:spAutoFit/>
          </a:bodyPr>
          <a:lstStyle/>
          <a:p>
            <a:pPr algn="l" rtl="0" fontAlgn="base">
              <a:spcBef>
                <a:spcPct val="0"/>
              </a:spcBef>
              <a:spcAft>
                <a:spcPct val="0"/>
              </a:spcAft>
              <a:defRPr/>
            </a:pPr>
            <a:r>
              <a:rPr lang="es-MX" sz="1200" kern="1200" dirty="0">
                <a:solidFill>
                  <a:schemeClr val="bg1"/>
                </a:solidFill>
                <a:latin typeface="Arial Narrow" panose="020B0606020202030204" pitchFamily="34" charset="0"/>
                <a:ea typeface="+mn-ea"/>
                <a:cs typeface="Calibri" pitchFamily="34" charset="0"/>
              </a:rPr>
              <a:t>Para uso restringido  de la Transportadora de Gas Internacional TGI </a:t>
            </a:r>
            <a:r>
              <a:rPr lang="es-MX" sz="1200" kern="1200" baseline="0" dirty="0">
                <a:solidFill>
                  <a:schemeClr val="bg1"/>
                </a:solidFill>
                <a:latin typeface="Arial Narrow" panose="020B0606020202030204" pitchFamily="34" charset="0"/>
                <a:ea typeface="+mn-ea"/>
                <a:cs typeface="Calibri" pitchFamily="34" charset="0"/>
              </a:rPr>
              <a:t>S.A. ESP. </a:t>
            </a:r>
            <a:r>
              <a:rPr lang="es-MX" sz="1200" kern="1200" dirty="0">
                <a:solidFill>
                  <a:schemeClr val="bg1"/>
                </a:solidFill>
                <a:latin typeface="Arial Narrow" panose="020B0606020202030204" pitchFamily="34" charset="0"/>
                <a:ea typeface="+mn-ea"/>
                <a:cs typeface="Calibri" pitchFamily="34" charset="0"/>
              </a:rPr>
              <a:t>Todos los derechos reservados. Ninguna parte de esta presentación puede ser reproducida o utilizada en ninguna forma o por ningún medio sin permiso explícito de TGI S.A. ESP. </a:t>
            </a:r>
            <a:endParaRPr lang="es-ES" sz="1200" kern="1200" dirty="0">
              <a:solidFill>
                <a:schemeClr val="bg1"/>
              </a:solidFill>
              <a:latin typeface="Arial Narrow" panose="020B0606020202030204" pitchFamily="34" charset="0"/>
              <a:ea typeface="+mn-ea"/>
              <a:cs typeface="Calibri" pitchFamily="34" charset="0"/>
            </a:endParaRPr>
          </a:p>
        </p:txBody>
      </p:sp>
      <p:pic>
        <p:nvPicPr>
          <p:cNvPr id="8" name="Imagen 7">
            <a:extLst>
              <a:ext uri="{FF2B5EF4-FFF2-40B4-BE49-F238E27FC236}">
                <a16:creationId xmlns:a16="http://schemas.microsoft.com/office/drawing/2014/main" xmlns="" id="{5368539B-77AD-6DC7-8216-24CA87165381}"/>
              </a:ext>
            </a:extLst>
          </p:cNvPr>
          <p:cNvPicPr>
            <a:picLocks noChangeAspect="1"/>
          </p:cNvPicPr>
          <p:nvPr userDrawn="1"/>
        </p:nvPicPr>
        <p:blipFill>
          <a:blip r:embed="rId2">
            <a:extLst>
              <a:ext uri="{28A0092B-C50C-407E-A947-70E740481C1C}">
                <a14:useLocalDpi xmlns:a14="http://schemas.microsoft.com/office/drawing/2010/main" xmlns=""/>
              </a:ext>
            </a:extLst>
          </a:blip>
          <a:stretch>
            <a:fillRect/>
          </a:stretch>
        </p:blipFill>
        <p:spPr>
          <a:xfrm>
            <a:off x="2690029" y="1164485"/>
            <a:ext cx="3329771" cy="1283180"/>
          </a:xfrm>
          <a:prstGeom prst="rect">
            <a:avLst/>
          </a:prstGeom>
        </p:spPr>
      </p:pic>
    </p:spTree>
    <p:extLst>
      <p:ext uri="{BB962C8B-B14F-4D97-AF65-F5344CB8AC3E}">
        <p14:creationId xmlns:p14="http://schemas.microsoft.com/office/powerpoint/2010/main" xmlns="" val="22736349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9857C23B-434D-35C7-5F9E-FA2870568986}"/>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57527"/>
            <a:ext cx="9144000" cy="5201027"/>
          </a:xfrm>
          <a:prstGeom prst="rect">
            <a:avLst/>
          </a:prstGeom>
        </p:spPr>
      </p:pic>
      <p:sp>
        <p:nvSpPr>
          <p:cNvPr id="2" name="Título 1">
            <a:extLst>
              <a:ext uri="{FF2B5EF4-FFF2-40B4-BE49-F238E27FC236}">
                <a16:creationId xmlns:a16="http://schemas.microsoft.com/office/drawing/2014/main" xmlns="" id="{FD38071A-DDA6-9942-AFD5-2DEB3D3BE6C0}"/>
              </a:ext>
            </a:extLst>
          </p:cNvPr>
          <p:cNvSpPr>
            <a:spLocks noGrp="1"/>
          </p:cNvSpPr>
          <p:nvPr>
            <p:ph type="ctrTitle" hasCustomPrompt="1"/>
          </p:nvPr>
        </p:nvSpPr>
        <p:spPr>
          <a:xfrm>
            <a:off x="397564" y="1236852"/>
            <a:ext cx="3881231" cy="1790700"/>
          </a:xfrm>
        </p:spPr>
        <p:txBody>
          <a:bodyPr anchor="b"/>
          <a:lstStyle>
            <a:lvl1pPr algn="l">
              <a:defRPr sz="45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s-MX" dirty="0"/>
              <a:t>Título de la presentación</a:t>
            </a:r>
            <a:endParaRPr lang="es-CO" dirty="0"/>
          </a:p>
        </p:txBody>
      </p:sp>
      <p:sp>
        <p:nvSpPr>
          <p:cNvPr id="3" name="Subtítulo 2">
            <a:extLst>
              <a:ext uri="{FF2B5EF4-FFF2-40B4-BE49-F238E27FC236}">
                <a16:creationId xmlns:a16="http://schemas.microsoft.com/office/drawing/2014/main" xmlns="" id="{6128712F-0404-0442-9115-783246C2033E}"/>
              </a:ext>
            </a:extLst>
          </p:cNvPr>
          <p:cNvSpPr>
            <a:spLocks noGrp="1"/>
          </p:cNvSpPr>
          <p:nvPr>
            <p:ph type="subTitle" idx="1" hasCustomPrompt="1"/>
          </p:nvPr>
        </p:nvSpPr>
        <p:spPr>
          <a:xfrm>
            <a:off x="397564" y="3096608"/>
            <a:ext cx="3881231" cy="276999"/>
          </a:xfrm>
        </p:spPr>
        <p:txBody>
          <a:bodyPr/>
          <a:lstStyle>
            <a:lvl1pPr marL="0" indent="0" algn="l">
              <a:buNone/>
              <a:defRPr sz="1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dirty="0"/>
              <a:t>Subtítulo </a:t>
            </a:r>
            <a:endParaRPr lang="es-CO" dirty="0"/>
          </a:p>
        </p:txBody>
      </p:sp>
      <p:sp>
        <p:nvSpPr>
          <p:cNvPr id="6" name="Marcador de número de diapositiva 5">
            <a:extLst>
              <a:ext uri="{FF2B5EF4-FFF2-40B4-BE49-F238E27FC236}">
                <a16:creationId xmlns:a16="http://schemas.microsoft.com/office/drawing/2014/main" xmlns="" id="{EFCB1DB5-2202-5C46-B519-79C0EF687AF6}"/>
              </a:ext>
            </a:extLst>
          </p:cNvPr>
          <p:cNvSpPr>
            <a:spLocks noGrp="1"/>
          </p:cNvSpPr>
          <p:nvPr>
            <p:ph type="sldNum" sz="quarter" idx="12"/>
          </p:nvPr>
        </p:nvSpPr>
        <p:spPr/>
        <p:txBody>
          <a:bodyPr/>
          <a:lstStyle/>
          <a:p>
            <a:fld id="{021CAD9E-2DF5-6F49-B926-6282B9958E3C}" type="slidenum">
              <a:rPr lang="es-CO" smtClean="0"/>
              <a:pPr/>
              <a:t>‹#›</a:t>
            </a:fld>
            <a:endParaRPr lang="es-CO"/>
          </a:p>
        </p:txBody>
      </p:sp>
      <p:pic>
        <p:nvPicPr>
          <p:cNvPr id="10" name="Imagen 9">
            <a:extLst>
              <a:ext uri="{FF2B5EF4-FFF2-40B4-BE49-F238E27FC236}">
                <a16:creationId xmlns:a16="http://schemas.microsoft.com/office/drawing/2014/main" xmlns="" id="{445A5363-7764-F784-BA3D-B97E9215FB6E}"/>
              </a:ext>
            </a:extLst>
          </p:cNvPr>
          <p:cNvPicPr>
            <a:picLocks noChangeAspect="1"/>
          </p:cNvPicPr>
          <p:nvPr userDrawn="1"/>
        </p:nvPicPr>
        <p:blipFill>
          <a:blip r:embed="rId3"/>
          <a:stretch>
            <a:fillRect/>
          </a:stretch>
        </p:blipFill>
        <p:spPr>
          <a:xfrm>
            <a:off x="0" y="-63907"/>
            <a:ext cx="9144001" cy="5207407"/>
          </a:xfrm>
          <a:prstGeom prst="rect">
            <a:avLst/>
          </a:prstGeom>
        </p:spPr>
      </p:pic>
    </p:spTree>
    <p:extLst>
      <p:ext uri="{BB962C8B-B14F-4D97-AF65-F5344CB8AC3E}">
        <p14:creationId xmlns:p14="http://schemas.microsoft.com/office/powerpoint/2010/main" xmlns="" val="223775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220104DB-3003-8B49-A480-AE0E38B9A34D}"/>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8" name="Marcador de texto 17">
            <a:extLst>
              <a:ext uri="{FF2B5EF4-FFF2-40B4-BE49-F238E27FC236}">
                <a16:creationId xmlns:a16="http://schemas.microsoft.com/office/drawing/2014/main" xmlns="" id="{BC41BE59-83C9-764D-93D1-59B82EA908B0}"/>
              </a:ext>
            </a:extLst>
          </p:cNvPr>
          <p:cNvSpPr>
            <a:spLocks noGrp="1"/>
          </p:cNvSpPr>
          <p:nvPr>
            <p:ph type="body" sz="quarter" idx="11" hasCustomPrompt="1"/>
          </p:nvPr>
        </p:nvSpPr>
        <p:spPr>
          <a:xfrm>
            <a:off x="1835696" y="2799581"/>
            <a:ext cx="1656184" cy="276225"/>
          </a:xfrm>
          <a:prstGeom prst="rect">
            <a:avLst/>
          </a:prstGeom>
        </p:spPr>
        <p:txBody>
          <a:bodyPr/>
          <a:lstStyle>
            <a:lvl1pPr marL="0" indent="0" algn="ctr">
              <a:buNone/>
              <a:defRPr sz="1400" b="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Clic</a:t>
            </a:r>
            <a:endParaRPr lang="es-CO" dirty="0"/>
          </a:p>
        </p:txBody>
      </p:sp>
      <p:sp>
        <p:nvSpPr>
          <p:cNvPr id="9" name="Marcador de texto 17">
            <a:extLst>
              <a:ext uri="{FF2B5EF4-FFF2-40B4-BE49-F238E27FC236}">
                <a16:creationId xmlns:a16="http://schemas.microsoft.com/office/drawing/2014/main" xmlns="" id="{3A052E8B-A3BD-6449-98A3-9B8CD5A36D83}"/>
              </a:ext>
            </a:extLst>
          </p:cNvPr>
          <p:cNvSpPr>
            <a:spLocks noGrp="1"/>
          </p:cNvSpPr>
          <p:nvPr>
            <p:ph type="body" sz="quarter" idx="13" hasCustomPrompt="1"/>
          </p:nvPr>
        </p:nvSpPr>
        <p:spPr>
          <a:xfrm>
            <a:off x="1839288" y="3325882"/>
            <a:ext cx="1724600" cy="276225"/>
          </a:xfrm>
          <a:prstGeom prst="rect">
            <a:avLst/>
          </a:prstGeom>
        </p:spPr>
        <p:txBody>
          <a:bodyPr/>
          <a:lstStyle>
            <a:lvl1pPr marL="0" indent="0" algn="ctr">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Día/mes/año</a:t>
            </a:r>
            <a:endParaRPr lang="es-CO" dirty="0"/>
          </a:p>
        </p:txBody>
      </p:sp>
      <p:sp>
        <p:nvSpPr>
          <p:cNvPr id="10" name="Rectángulo 9">
            <a:extLst>
              <a:ext uri="{FF2B5EF4-FFF2-40B4-BE49-F238E27FC236}">
                <a16:creationId xmlns:a16="http://schemas.microsoft.com/office/drawing/2014/main" xmlns="" id="{88C483E3-8B36-1D46-B786-2D0117AF5D19}"/>
              </a:ext>
            </a:extLst>
          </p:cNvPr>
          <p:cNvSpPr/>
          <p:nvPr userDrawn="1"/>
        </p:nvSpPr>
        <p:spPr>
          <a:xfrm>
            <a:off x="539552" y="1995686"/>
            <a:ext cx="136815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Marcador de texto 17">
            <a:extLst>
              <a:ext uri="{FF2B5EF4-FFF2-40B4-BE49-F238E27FC236}">
                <a16:creationId xmlns:a16="http://schemas.microsoft.com/office/drawing/2014/main" xmlns="" id="{551B5FA6-11C6-B54A-9C4A-17E97294A400}"/>
              </a:ext>
            </a:extLst>
          </p:cNvPr>
          <p:cNvSpPr>
            <a:spLocks noGrp="1"/>
          </p:cNvSpPr>
          <p:nvPr>
            <p:ph type="body" sz="quarter" idx="14" hasCustomPrompt="1"/>
          </p:nvPr>
        </p:nvSpPr>
        <p:spPr>
          <a:xfrm>
            <a:off x="577219" y="2037593"/>
            <a:ext cx="2228921" cy="276225"/>
          </a:xfrm>
          <a:prstGeom prst="rect">
            <a:avLst/>
          </a:prstGeom>
        </p:spPr>
        <p:txBody>
          <a:bodyPr/>
          <a:lstStyle>
            <a:lvl1pPr marL="0" indent="0" algn="r">
              <a:buNone/>
              <a:defRPr sz="1400">
                <a:solidFill>
                  <a:srgbClr val="00B05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Ordinario o extraordinario</a:t>
            </a:r>
            <a:endParaRPr lang="es-CO" dirty="0"/>
          </a:p>
        </p:txBody>
      </p:sp>
      <p:sp>
        <p:nvSpPr>
          <p:cNvPr id="7" name="Rectángulo 6">
            <a:extLst>
              <a:ext uri="{FF2B5EF4-FFF2-40B4-BE49-F238E27FC236}">
                <a16:creationId xmlns:a16="http://schemas.microsoft.com/office/drawing/2014/main" xmlns="" id="{F9C75A40-0C55-C249-B155-FCDE4A590798}"/>
              </a:ext>
            </a:extLst>
          </p:cNvPr>
          <p:cNvSpPr/>
          <p:nvPr userDrawn="1"/>
        </p:nvSpPr>
        <p:spPr>
          <a:xfrm>
            <a:off x="539552" y="393990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3" name="Imagen 12">
            <a:extLst>
              <a:ext uri="{FF2B5EF4-FFF2-40B4-BE49-F238E27FC236}">
                <a16:creationId xmlns:a16="http://schemas.microsoft.com/office/drawing/2014/main" xmlns="" id="{ABB38248-0F9C-A64D-869A-AD8E2CCF4D19}"/>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97414" y="4042036"/>
            <a:ext cx="2160240" cy="895709"/>
          </a:xfrm>
          <a:prstGeom prst="rect">
            <a:avLst/>
          </a:prstGeom>
        </p:spPr>
      </p:pic>
    </p:spTree>
    <p:extLst>
      <p:ext uri="{BB962C8B-B14F-4D97-AF65-F5344CB8AC3E}">
        <p14:creationId xmlns:p14="http://schemas.microsoft.com/office/powerpoint/2010/main" xmlns="" val="182983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40EA86C1-4A25-2E7F-115A-356F0698E276}"/>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a:off x="0" y="0"/>
            <a:ext cx="5800518" cy="5149320"/>
          </a:xfrm>
          <a:prstGeom prst="rect">
            <a:avLst/>
          </a:prstGeom>
        </p:spPr>
      </p:pic>
      <p:pic>
        <p:nvPicPr>
          <p:cNvPr id="4" name="Imagen 3">
            <a:extLst>
              <a:ext uri="{FF2B5EF4-FFF2-40B4-BE49-F238E27FC236}">
                <a16:creationId xmlns:a16="http://schemas.microsoft.com/office/drawing/2014/main" xmlns="" id="{26541934-F9D1-BDB5-C16B-B5ED78393C0E}"/>
              </a:ext>
            </a:extLst>
          </p:cNvPr>
          <p:cNvPicPr>
            <a:picLocks noChangeAspect="1"/>
          </p:cNvPicPr>
          <p:nvPr userDrawn="1"/>
        </p:nvPicPr>
        <p:blipFill rotWithShape="1">
          <a:blip r:embed="rId3"/>
          <a:srcRect l="2172" t="2172"/>
          <a:stretch/>
        </p:blipFill>
        <p:spPr>
          <a:xfrm>
            <a:off x="0" y="0"/>
            <a:ext cx="9144000" cy="5149320"/>
          </a:xfrm>
          <a:prstGeom prst="rect">
            <a:avLst/>
          </a:prstGeom>
        </p:spPr>
      </p:pic>
      <p:sp>
        <p:nvSpPr>
          <p:cNvPr id="5" name="Título 1">
            <a:extLst>
              <a:ext uri="{FF2B5EF4-FFF2-40B4-BE49-F238E27FC236}">
                <a16:creationId xmlns:a16="http://schemas.microsoft.com/office/drawing/2014/main" xmlns="" id="{E7695501-AEBA-D801-7FD2-595B82351B3D}"/>
              </a:ext>
            </a:extLst>
          </p:cNvPr>
          <p:cNvSpPr>
            <a:spLocks noGrp="1"/>
          </p:cNvSpPr>
          <p:nvPr>
            <p:ph type="title" hasCustomPrompt="1"/>
          </p:nvPr>
        </p:nvSpPr>
        <p:spPr>
          <a:xfrm>
            <a:off x="4929808" y="273844"/>
            <a:ext cx="3756992" cy="994172"/>
          </a:xfrm>
        </p:spPr>
        <p:txBody>
          <a:bodyPr/>
          <a:lstStyle>
            <a:lvl1pPr>
              <a:defRPr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s-MX" dirty="0"/>
              <a:t>Contenido</a:t>
            </a:r>
            <a:endParaRPr lang="es-CO" dirty="0"/>
          </a:p>
        </p:txBody>
      </p:sp>
      <p:sp>
        <p:nvSpPr>
          <p:cNvPr id="6" name="Marcador de contenido 2">
            <a:extLst>
              <a:ext uri="{FF2B5EF4-FFF2-40B4-BE49-F238E27FC236}">
                <a16:creationId xmlns:a16="http://schemas.microsoft.com/office/drawing/2014/main" xmlns="" id="{CEBE8298-A29B-3A06-4745-8352700CB6F5}"/>
              </a:ext>
            </a:extLst>
          </p:cNvPr>
          <p:cNvSpPr>
            <a:spLocks noGrp="1"/>
          </p:cNvSpPr>
          <p:nvPr>
            <p:ph idx="1"/>
          </p:nvPr>
        </p:nvSpPr>
        <p:spPr>
          <a:xfrm>
            <a:off x="4929808" y="1369219"/>
            <a:ext cx="3756992" cy="1025922"/>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sp>
        <p:nvSpPr>
          <p:cNvPr id="7" name="Marcador de número de diapositiva 5">
            <a:extLst>
              <a:ext uri="{FF2B5EF4-FFF2-40B4-BE49-F238E27FC236}">
                <a16:creationId xmlns:a16="http://schemas.microsoft.com/office/drawing/2014/main" xmlns="" id="{F640915C-6BFC-691C-6BEC-74D659232689}"/>
              </a:ext>
            </a:extLst>
          </p:cNvPr>
          <p:cNvSpPr>
            <a:spLocks noGrp="1"/>
          </p:cNvSpPr>
          <p:nvPr>
            <p:ph type="sldNum" sz="quarter" idx="12"/>
          </p:nvPr>
        </p:nvSpPr>
        <p:spPr>
          <a:xfrm>
            <a:off x="6629400" y="4772794"/>
            <a:ext cx="2057400" cy="273844"/>
          </a:xfrm>
          <a:prstGeom prst="rect">
            <a:avLst/>
          </a:prstGeom>
        </p:spPr>
        <p:txBody>
          <a:bodyPr/>
          <a:lstStyle>
            <a:lvl1pPr>
              <a:defRPr>
                <a:solidFill>
                  <a:schemeClr val="bg1"/>
                </a:solidFill>
              </a:defRPr>
            </a:lvl1pPr>
          </a:lstStyle>
          <a:p>
            <a:fld id="{021CAD9E-2DF5-6F49-B926-6282B9958E3C}" type="slidenum">
              <a:rPr lang="es-CO" smtClean="0"/>
              <a:pPr/>
              <a:t>‹#›</a:t>
            </a:fld>
            <a:endParaRPr lang="es-CO" dirty="0"/>
          </a:p>
        </p:txBody>
      </p:sp>
    </p:spTree>
    <p:extLst>
      <p:ext uri="{BB962C8B-B14F-4D97-AF65-F5344CB8AC3E}">
        <p14:creationId xmlns:p14="http://schemas.microsoft.com/office/powerpoint/2010/main" xmlns="" val="1045666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03156794-8469-5141-AC89-294F01F61A45}"/>
              </a:ext>
            </a:extLst>
          </p:cNvPr>
          <p:cNvSpPr/>
          <p:nvPr userDrawn="1"/>
        </p:nvSpPr>
        <p:spPr>
          <a:xfrm>
            <a:off x="377903" y="4686404"/>
            <a:ext cx="466795"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a:solidFill>
                <a:schemeClr val="bg1"/>
              </a:solidFill>
            </a:endParaRPr>
          </a:p>
        </p:txBody>
      </p:sp>
      <p:sp>
        <p:nvSpPr>
          <p:cNvPr id="4" name="Rectángulo 3">
            <a:extLst>
              <a:ext uri="{FF2B5EF4-FFF2-40B4-BE49-F238E27FC236}">
                <a16:creationId xmlns:a16="http://schemas.microsoft.com/office/drawing/2014/main" xmlns="" id="{5D1D1244-4F40-1D42-A4DA-83C44C353A6C}"/>
              </a:ext>
            </a:extLst>
          </p:cNvPr>
          <p:cNvSpPr/>
          <p:nvPr userDrawn="1"/>
        </p:nvSpPr>
        <p:spPr>
          <a:xfrm>
            <a:off x="530303" y="4838804"/>
            <a:ext cx="466795"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a:solidFill>
                <a:schemeClr val="bg1"/>
              </a:solidFill>
            </a:endParaRPr>
          </a:p>
        </p:txBody>
      </p:sp>
      <p:sp>
        <p:nvSpPr>
          <p:cNvPr id="2" name="Rectángulo 1">
            <a:extLst>
              <a:ext uri="{FF2B5EF4-FFF2-40B4-BE49-F238E27FC236}">
                <a16:creationId xmlns:a16="http://schemas.microsoft.com/office/drawing/2014/main" xmlns="" id="{216908CE-FD47-EC4F-84EE-A1CF2E417D98}"/>
              </a:ext>
            </a:extLst>
          </p:cNvPr>
          <p:cNvSpPr/>
          <p:nvPr userDrawn="1"/>
        </p:nvSpPr>
        <p:spPr>
          <a:xfrm>
            <a:off x="3347864" y="555526"/>
            <a:ext cx="25922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0"/>
          </a:p>
        </p:txBody>
      </p:sp>
      <p:pic>
        <p:nvPicPr>
          <p:cNvPr id="6" name="Imagen 5">
            <a:extLst>
              <a:ext uri="{FF2B5EF4-FFF2-40B4-BE49-F238E27FC236}">
                <a16:creationId xmlns:a16="http://schemas.microsoft.com/office/drawing/2014/main" xmlns="" id="{7C87550E-7122-4D4B-BC1C-14B7A601B140}"/>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8" name="Título 1">
            <a:extLst>
              <a:ext uri="{FF2B5EF4-FFF2-40B4-BE49-F238E27FC236}">
                <a16:creationId xmlns:a16="http://schemas.microsoft.com/office/drawing/2014/main" xmlns="" id="{97B7FE96-AB71-EA44-8A5B-8B673B12A984}"/>
              </a:ext>
            </a:extLst>
          </p:cNvPr>
          <p:cNvSpPr>
            <a:spLocks noGrp="1"/>
          </p:cNvSpPr>
          <p:nvPr>
            <p:ph type="title"/>
          </p:nvPr>
        </p:nvSpPr>
        <p:spPr>
          <a:xfrm>
            <a:off x="1043955" y="112404"/>
            <a:ext cx="7056784" cy="443123"/>
          </a:xfrm>
          <a:prstGeom prst="rect">
            <a:avLst/>
          </a:prstGeom>
        </p:spPr>
        <p:txBody>
          <a:bodyPr/>
          <a:lstStyle>
            <a:lvl1pPr>
              <a:defRPr sz="2000" b="1">
                <a:latin typeface="Arial" charset="0"/>
                <a:ea typeface="Arial" charset="0"/>
                <a:cs typeface="Arial" charset="0"/>
              </a:defRPr>
            </a:lvl1pPr>
          </a:lstStyle>
          <a:p>
            <a:r>
              <a:rPr lang="es-ES_tradnl"/>
              <a:t>Clic para editar título</a:t>
            </a:r>
          </a:p>
        </p:txBody>
      </p:sp>
      <p:sp>
        <p:nvSpPr>
          <p:cNvPr id="10" name="Marcador de texto 9">
            <a:extLst>
              <a:ext uri="{FF2B5EF4-FFF2-40B4-BE49-F238E27FC236}">
                <a16:creationId xmlns:a16="http://schemas.microsoft.com/office/drawing/2014/main" xmlns="" id="{531963BC-2110-BC45-B2E5-6F1BCC771A10}"/>
              </a:ext>
            </a:extLst>
          </p:cNvPr>
          <p:cNvSpPr>
            <a:spLocks noGrp="1"/>
          </p:cNvSpPr>
          <p:nvPr>
            <p:ph type="body" sz="quarter" idx="13" hasCustomPrompt="1"/>
          </p:nvPr>
        </p:nvSpPr>
        <p:spPr>
          <a:xfrm>
            <a:off x="1043781" y="555626"/>
            <a:ext cx="7056438" cy="246221"/>
          </a:xfrm>
          <a:prstGeom prst="rect">
            <a:avLst/>
          </a:prstGeom>
        </p:spPr>
        <p:txBody>
          <a:bodyPr/>
          <a:lstStyle>
            <a:lvl1pPr marL="0" indent="0">
              <a:buNone/>
              <a:defRPr sz="1600">
                <a:solidFill>
                  <a:srgbClr val="0070C0"/>
                </a:solidFill>
              </a:defRPr>
            </a:lvl1pPr>
            <a:lvl2pPr>
              <a:defRPr sz="1600">
                <a:solidFill>
                  <a:srgbClr val="00B050"/>
                </a:solidFill>
              </a:defRPr>
            </a:lvl2pPr>
            <a:lvl3pPr>
              <a:defRPr sz="1600">
                <a:solidFill>
                  <a:srgbClr val="00B050"/>
                </a:solidFill>
              </a:defRPr>
            </a:lvl3pPr>
            <a:lvl4pPr>
              <a:defRPr sz="1600">
                <a:solidFill>
                  <a:srgbClr val="00B050"/>
                </a:solidFill>
              </a:defRPr>
            </a:lvl4pPr>
            <a:lvl5pPr>
              <a:defRPr sz="1600">
                <a:solidFill>
                  <a:srgbClr val="00B050"/>
                </a:solidFill>
              </a:defRPr>
            </a:lvl5pPr>
          </a:lstStyle>
          <a:p>
            <a:pPr lvl="0"/>
            <a:r>
              <a:rPr lang="es-ES"/>
              <a:t>Subtítulo</a:t>
            </a:r>
            <a:endParaRPr lang="es-CO"/>
          </a:p>
        </p:txBody>
      </p:sp>
      <p:sp>
        <p:nvSpPr>
          <p:cNvPr id="11" name="Marcador de texto 6">
            <a:extLst>
              <a:ext uri="{FF2B5EF4-FFF2-40B4-BE49-F238E27FC236}">
                <a16:creationId xmlns:a16="http://schemas.microsoft.com/office/drawing/2014/main" xmlns="" id="{6EAD143D-F229-E645-9F6D-4BF3257B52EA}"/>
              </a:ext>
            </a:extLst>
          </p:cNvPr>
          <p:cNvSpPr>
            <a:spLocks noGrp="1"/>
          </p:cNvSpPr>
          <p:nvPr>
            <p:ph type="body" sz="quarter" idx="11" hasCustomPrompt="1"/>
          </p:nvPr>
        </p:nvSpPr>
        <p:spPr>
          <a:xfrm>
            <a:off x="192616" y="326071"/>
            <a:ext cx="720080" cy="389906"/>
          </a:xfrm>
          <a:prstGeom prst="rect">
            <a:avLst/>
          </a:prstGeom>
        </p:spPr>
        <p:txBody>
          <a:bodyPr>
            <a:noAutofit/>
          </a:bodyPr>
          <a:lstStyle>
            <a:lvl1pPr marL="0" indent="0" algn="ctr">
              <a:buNone/>
              <a:defRPr sz="2000" b="1">
                <a:solidFill>
                  <a:schemeClr val="tx1"/>
                </a:solidFill>
              </a:defRPr>
            </a:lvl1pPr>
            <a:lvl2pPr>
              <a:defRPr sz="4000" b="1">
                <a:solidFill>
                  <a:srgbClr val="002060"/>
                </a:solidFill>
              </a:defRPr>
            </a:lvl2pPr>
            <a:lvl3pPr>
              <a:defRPr sz="4000" b="1">
                <a:solidFill>
                  <a:srgbClr val="002060"/>
                </a:solidFill>
              </a:defRPr>
            </a:lvl3pPr>
            <a:lvl4pPr>
              <a:defRPr sz="4000" b="1">
                <a:solidFill>
                  <a:srgbClr val="002060"/>
                </a:solidFill>
              </a:defRPr>
            </a:lvl4pPr>
            <a:lvl5pPr>
              <a:defRPr sz="4000" b="1">
                <a:solidFill>
                  <a:srgbClr val="002060"/>
                </a:solidFill>
              </a:defRPr>
            </a:lvl5pPr>
          </a:lstStyle>
          <a:p>
            <a:pPr lvl="0"/>
            <a:r>
              <a:rPr lang="es-ES_tradnl"/>
              <a:t>#.#</a:t>
            </a:r>
          </a:p>
        </p:txBody>
      </p:sp>
      <p:sp>
        <p:nvSpPr>
          <p:cNvPr id="12" name="Rectángulo 11">
            <a:extLst>
              <a:ext uri="{FF2B5EF4-FFF2-40B4-BE49-F238E27FC236}">
                <a16:creationId xmlns:a16="http://schemas.microsoft.com/office/drawing/2014/main" xmlns="" id="{0FC4F220-1B01-CC41-BEA7-B5A04DD6FBBC}"/>
              </a:ext>
            </a:extLst>
          </p:cNvPr>
          <p:cNvSpPr/>
          <p:nvPr userDrawn="1"/>
        </p:nvSpPr>
        <p:spPr>
          <a:xfrm>
            <a:off x="8442800" y="4791830"/>
            <a:ext cx="466795" cy="261610"/>
          </a:xfrm>
          <a:prstGeom prst="rect">
            <a:avLst/>
          </a:prstGeom>
        </p:spPr>
        <p:txBody>
          <a:bodyPr wrap="none">
            <a:spAutoFit/>
          </a:bodyPr>
          <a:lstStyle/>
          <a:p>
            <a:pPr algn="ctr"/>
            <a:fld id="{10A26C49-F53D-4C00-B7DE-803A568B7C3F}" type="slidenum">
              <a:rPr lang="es-ES" sz="1100" b="1" smtClean="0">
                <a:solidFill>
                  <a:srgbClr val="0070C0"/>
                </a:solidFill>
              </a:rPr>
              <a:pPr algn="ctr"/>
              <a:t>‹#›</a:t>
            </a:fld>
            <a:endParaRPr lang="es-ES_tradnl" sz="1100" b="1">
              <a:solidFill>
                <a:srgbClr val="0070C0"/>
              </a:solidFill>
            </a:endParaRPr>
          </a:p>
        </p:txBody>
      </p:sp>
      <p:sp>
        <p:nvSpPr>
          <p:cNvPr id="13" name="Rectángulo 12">
            <a:extLst>
              <a:ext uri="{FF2B5EF4-FFF2-40B4-BE49-F238E27FC236}">
                <a16:creationId xmlns:a16="http://schemas.microsoft.com/office/drawing/2014/main" xmlns="" id="{7B4103DD-9C79-054B-BE84-5327881F4538}"/>
              </a:ext>
            </a:extLst>
          </p:cNvPr>
          <p:cNvSpPr/>
          <p:nvPr userDrawn="1"/>
        </p:nvSpPr>
        <p:spPr>
          <a:xfrm>
            <a:off x="190329" y="4559808"/>
            <a:ext cx="2138504" cy="471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p>
        </p:txBody>
      </p:sp>
      <p:pic>
        <p:nvPicPr>
          <p:cNvPr id="16" name="Imagen 15">
            <a:extLst>
              <a:ext uri="{FF2B5EF4-FFF2-40B4-BE49-F238E27FC236}">
                <a16:creationId xmlns:a16="http://schemas.microsoft.com/office/drawing/2014/main" xmlns="" id="{D8094F6F-E4FC-C543-84E3-FDEA7FB227B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145520" y="4596991"/>
            <a:ext cx="1087457" cy="450897"/>
          </a:xfrm>
          <a:prstGeom prst="rect">
            <a:avLst/>
          </a:prstGeom>
        </p:spPr>
      </p:pic>
    </p:spTree>
    <p:extLst>
      <p:ext uri="{BB962C8B-B14F-4D97-AF65-F5344CB8AC3E}">
        <p14:creationId xmlns:p14="http://schemas.microsoft.com/office/powerpoint/2010/main" xmlns="" val="1581093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161533CB-CEC7-8348-96DA-0DA3BFFD1503}"/>
              </a:ext>
            </a:extLst>
          </p:cNvPr>
          <p:cNvSpPr>
            <a:spLocks noGrp="1"/>
          </p:cNvSpPr>
          <p:nvPr>
            <p:ph type="dt" sz="half" idx="10"/>
          </p:nvPr>
        </p:nvSpPr>
        <p:spPr/>
        <p:txBody>
          <a:bodyPr/>
          <a:lstStyle/>
          <a:p>
            <a:fld id="{F929395C-181D-7C4E-B5B8-B1229EF9C5A1}" type="datetimeFigureOut">
              <a:rPr lang="es-CO" smtClean="0"/>
              <a:pPr/>
              <a:t>29/11/2022</a:t>
            </a:fld>
            <a:endParaRPr lang="es-CO"/>
          </a:p>
        </p:txBody>
      </p:sp>
      <p:sp>
        <p:nvSpPr>
          <p:cNvPr id="3" name="Marcador de pie de página 2">
            <a:extLst>
              <a:ext uri="{FF2B5EF4-FFF2-40B4-BE49-F238E27FC236}">
                <a16:creationId xmlns:a16="http://schemas.microsoft.com/office/drawing/2014/main" xmlns="" id="{49FB9519-72DB-4248-8C0C-ABBCC5F55560}"/>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xmlns="" id="{A10185E0-6139-F64B-B91D-BE20958D9863}"/>
              </a:ext>
            </a:extLst>
          </p:cNvPr>
          <p:cNvSpPr>
            <a:spLocks noGrp="1"/>
          </p:cNvSpPr>
          <p:nvPr>
            <p:ph type="sldNum" sz="quarter" idx="12"/>
          </p:nvPr>
        </p:nvSpPr>
        <p:spPr/>
        <p:txBody>
          <a:bodyPr/>
          <a:lstStyle/>
          <a:p>
            <a:fld id="{4A5DF092-F44F-DD47-BE4D-80FE448B5D40}" type="slidenum">
              <a:rPr lang="es-CO" smtClean="0"/>
              <a:pPr/>
              <a:t>‹#›</a:t>
            </a:fld>
            <a:endParaRPr lang="es-CO"/>
          </a:p>
        </p:txBody>
      </p:sp>
    </p:spTree>
    <p:extLst>
      <p:ext uri="{BB962C8B-B14F-4D97-AF65-F5344CB8AC3E}">
        <p14:creationId xmlns:p14="http://schemas.microsoft.com/office/powerpoint/2010/main" xmlns="" val="374884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29F395A5-DF47-D041-88ED-78CDE553BEF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6" name="Marcador de texto 17">
            <a:extLst>
              <a:ext uri="{FF2B5EF4-FFF2-40B4-BE49-F238E27FC236}">
                <a16:creationId xmlns:a16="http://schemas.microsoft.com/office/drawing/2014/main" xmlns="" id="{657C6CD8-24D8-034E-A154-14DBDA519D0D}"/>
              </a:ext>
            </a:extLst>
          </p:cNvPr>
          <p:cNvSpPr>
            <a:spLocks noGrp="1"/>
          </p:cNvSpPr>
          <p:nvPr>
            <p:ph type="body" sz="quarter" idx="11" hasCustomPrompt="1"/>
          </p:nvPr>
        </p:nvSpPr>
        <p:spPr>
          <a:xfrm>
            <a:off x="1835696" y="2496895"/>
            <a:ext cx="1656184" cy="276225"/>
          </a:xfrm>
          <a:prstGeom prst="rect">
            <a:avLst/>
          </a:prstGeom>
        </p:spPr>
        <p:txBody>
          <a:bodyPr/>
          <a:lstStyle>
            <a:lvl1pPr marL="0" indent="0" algn="ctr">
              <a:buNone/>
              <a:defRPr sz="1400" b="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Clic</a:t>
            </a:r>
            <a:endParaRPr lang="es-CO" dirty="0"/>
          </a:p>
        </p:txBody>
      </p:sp>
      <p:sp>
        <p:nvSpPr>
          <p:cNvPr id="7" name="Marcador de texto 17">
            <a:extLst>
              <a:ext uri="{FF2B5EF4-FFF2-40B4-BE49-F238E27FC236}">
                <a16:creationId xmlns:a16="http://schemas.microsoft.com/office/drawing/2014/main" xmlns="" id="{606C9002-4807-874E-BFEA-E6FBB79F79B6}"/>
              </a:ext>
            </a:extLst>
          </p:cNvPr>
          <p:cNvSpPr>
            <a:spLocks noGrp="1"/>
          </p:cNvSpPr>
          <p:nvPr>
            <p:ph type="body" sz="quarter" idx="13" hasCustomPrompt="1"/>
          </p:nvPr>
        </p:nvSpPr>
        <p:spPr>
          <a:xfrm>
            <a:off x="1839288" y="3023196"/>
            <a:ext cx="1724600" cy="276225"/>
          </a:xfrm>
          <a:prstGeom prst="rect">
            <a:avLst/>
          </a:prstGeom>
        </p:spPr>
        <p:txBody>
          <a:bodyPr/>
          <a:lstStyle>
            <a:lvl1pPr marL="0" indent="0" algn="ctr">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Día/mes/año</a:t>
            </a:r>
            <a:endParaRPr lang="es-CO" dirty="0"/>
          </a:p>
        </p:txBody>
      </p:sp>
      <p:sp>
        <p:nvSpPr>
          <p:cNvPr id="8" name="Rectángulo 7">
            <a:extLst>
              <a:ext uri="{FF2B5EF4-FFF2-40B4-BE49-F238E27FC236}">
                <a16:creationId xmlns:a16="http://schemas.microsoft.com/office/drawing/2014/main" xmlns="" id="{177CF832-A897-D149-9250-6F899D295718}"/>
              </a:ext>
            </a:extLst>
          </p:cNvPr>
          <p:cNvSpPr/>
          <p:nvPr userDrawn="1"/>
        </p:nvSpPr>
        <p:spPr>
          <a:xfrm>
            <a:off x="539552" y="1995686"/>
            <a:ext cx="115212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Marcador de texto 17">
            <a:extLst>
              <a:ext uri="{FF2B5EF4-FFF2-40B4-BE49-F238E27FC236}">
                <a16:creationId xmlns:a16="http://schemas.microsoft.com/office/drawing/2014/main" xmlns="" id="{73AAFF9D-0A26-D54F-B720-3F09C09CE2F6}"/>
              </a:ext>
            </a:extLst>
          </p:cNvPr>
          <p:cNvSpPr>
            <a:spLocks noGrp="1"/>
          </p:cNvSpPr>
          <p:nvPr>
            <p:ph type="body" sz="quarter" idx="14" hasCustomPrompt="1"/>
          </p:nvPr>
        </p:nvSpPr>
        <p:spPr>
          <a:xfrm>
            <a:off x="577219" y="2037593"/>
            <a:ext cx="2228921" cy="276225"/>
          </a:xfrm>
          <a:prstGeom prst="rect">
            <a:avLst/>
          </a:prstGeom>
        </p:spPr>
        <p:txBody>
          <a:bodyPr/>
          <a:lstStyle>
            <a:lvl1pPr marL="0" indent="0" algn="r">
              <a:buNone/>
              <a:defRPr sz="1400">
                <a:solidFill>
                  <a:srgbClr val="00B0F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Ordinario o extraordinario</a:t>
            </a:r>
            <a:endParaRPr lang="es-CO" dirty="0"/>
          </a:p>
        </p:txBody>
      </p:sp>
      <p:sp>
        <p:nvSpPr>
          <p:cNvPr id="10" name="Rectángulo 9">
            <a:extLst>
              <a:ext uri="{FF2B5EF4-FFF2-40B4-BE49-F238E27FC236}">
                <a16:creationId xmlns:a16="http://schemas.microsoft.com/office/drawing/2014/main" xmlns="" id="{327A066D-1391-2B4A-97F7-B9004C5E5760}"/>
              </a:ext>
            </a:extLst>
          </p:cNvPr>
          <p:cNvSpPr/>
          <p:nvPr userDrawn="1"/>
        </p:nvSpPr>
        <p:spPr>
          <a:xfrm>
            <a:off x="539552" y="3939902"/>
            <a:ext cx="403244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Imagen 11">
            <a:extLst>
              <a:ext uri="{FF2B5EF4-FFF2-40B4-BE49-F238E27FC236}">
                <a16:creationId xmlns:a16="http://schemas.microsoft.com/office/drawing/2014/main" xmlns="" id="{98D01467-9377-6443-99D1-C58FC9E7418D}"/>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845" t="10412" r="10579" b="11540"/>
          <a:stretch/>
        </p:blipFill>
        <p:spPr>
          <a:xfrm>
            <a:off x="497414" y="4042036"/>
            <a:ext cx="2160240" cy="895709"/>
          </a:xfrm>
          <a:prstGeom prst="rect">
            <a:avLst/>
          </a:prstGeom>
        </p:spPr>
      </p:pic>
    </p:spTree>
    <p:extLst>
      <p:ext uri="{BB962C8B-B14F-4D97-AF65-F5344CB8AC3E}">
        <p14:creationId xmlns:p14="http://schemas.microsoft.com/office/powerpoint/2010/main" xmlns="" val="1532999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xmlns="" id="{513771F8-B12C-E143-985A-3FDAE4ED1E4B}"/>
              </a:ext>
            </a:extLst>
          </p:cNvPr>
          <p:cNvSpPr/>
          <p:nvPr userDrawn="1"/>
        </p:nvSpPr>
        <p:spPr>
          <a:xfrm>
            <a:off x="8460034" y="4686404"/>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pic>
        <p:nvPicPr>
          <p:cNvPr id="5" name="Imagen 4">
            <a:extLst>
              <a:ext uri="{FF2B5EF4-FFF2-40B4-BE49-F238E27FC236}">
                <a16:creationId xmlns:a16="http://schemas.microsoft.com/office/drawing/2014/main" xmlns="" id="{E843E913-23B9-2740-BED4-CD1A846A0E4A}"/>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8" name="Rectángulo 7">
            <a:extLst>
              <a:ext uri="{FF2B5EF4-FFF2-40B4-BE49-F238E27FC236}">
                <a16:creationId xmlns:a16="http://schemas.microsoft.com/office/drawing/2014/main" xmlns="" id="{0B3DEAC3-22C4-494C-A879-2D3330694903}"/>
              </a:ext>
            </a:extLst>
          </p:cNvPr>
          <p:cNvSpPr/>
          <p:nvPr userDrawn="1"/>
        </p:nvSpPr>
        <p:spPr>
          <a:xfrm>
            <a:off x="395536" y="4515966"/>
            <a:ext cx="100811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xmlns="" val="166627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A2B7DE8A-5AE5-5F43-BB24-A8D8378EECE2}"/>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9" name="Rectángulo 8">
            <a:extLst>
              <a:ext uri="{FF2B5EF4-FFF2-40B4-BE49-F238E27FC236}">
                <a16:creationId xmlns:a16="http://schemas.microsoft.com/office/drawing/2014/main" xmlns="" id="{513771F8-B12C-E143-985A-3FDAE4ED1E4B}"/>
              </a:ext>
            </a:extLst>
          </p:cNvPr>
          <p:cNvSpPr/>
          <p:nvPr userDrawn="1"/>
        </p:nvSpPr>
        <p:spPr>
          <a:xfrm>
            <a:off x="8676976" y="4860752"/>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sp>
        <p:nvSpPr>
          <p:cNvPr id="4" name="Elipse 3">
            <a:extLst>
              <a:ext uri="{FF2B5EF4-FFF2-40B4-BE49-F238E27FC236}">
                <a16:creationId xmlns:a16="http://schemas.microsoft.com/office/drawing/2014/main" xmlns="" id="{B3E5DBFD-F8C6-9E49-A360-1CEB1D3558A2}"/>
              </a:ext>
            </a:extLst>
          </p:cNvPr>
          <p:cNvSpPr/>
          <p:nvPr userDrawn="1"/>
        </p:nvSpPr>
        <p:spPr>
          <a:xfrm>
            <a:off x="5940152" y="4444478"/>
            <a:ext cx="431528" cy="431528"/>
          </a:xfrm>
          <a:prstGeom prst="ellipse">
            <a:avLst/>
          </a:prstGeom>
          <a:solidFill>
            <a:srgbClr val="002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Elipse 5">
            <a:extLst>
              <a:ext uri="{FF2B5EF4-FFF2-40B4-BE49-F238E27FC236}">
                <a16:creationId xmlns:a16="http://schemas.microsoft.com/office/drawing/2014/main" xmlns="" id="{5EEFE973-82FB-3F46-91FD-257EB930884D}"/>
              </a:ext>
            </a:extLst>
          </p:cNvPr>
          <p:cNvSpPr/>
          <p:nvPr userDrawn="1"/>
        </p:nvSpPr>
        <p:spPr>
          <a:xfrm>
            <a:off x="5939892" y="457839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Marcador de texto 17">
            <a:extLst>
              <a:ext uri="{FF2B5EF4-FFF2-40B4-BE49-F238E27FC236}">
                <a16:creationId xmlns:a16="http://schemas.microsoft.com/office/drawing/2014/main" xmlns="" id="{D96ED980-2093-A043-95D7-D9F71812D4E0}"/>
              </a:ext>
            </a:extLst>
          </p:cNvPr>
          <p:cNvSpPr>
            <a:spLocks noGrp="1"/>
          </p:cNvSpPr>
          <p:nvPr>
            <p:ph type="body" sz="quarter" idx="14" hasCustomPrompt="1"/>
          </p:nvPr>
        </p:nvSpPr>
        <p:spPr>
          <a:xfrm>
            <a:off x="7345573" y="151943"/>
            <a:ext cx="1762931" cy="276225"/>
          </a:xfrm>
          <a:prstGeom prst="rect">
            <a:avLst/>
          </a:prstGeom>
        </p:spPr>
        <p:txBody>
          <a:bodyPr/>
          <a:lstStyle>
            <a:lvl1pPr marL="0" indent="0" algn="l">
              <a:buNone/>
              <a:defRPr sz="1400" b="1">
                <a:solidFill>
                  <a:srgbClr val="00B0F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Tipo de solicitud</a:t>
            </a:r>
            <a:endParaRPr lang="es-CO" dirty="0"/>
          </a:p>
        </p:txBody>
      </p:sp>
      <p:sp>
        <p:nvSpPr>
          <p:cNvPr id="11" name="Rectángulo 10">
            <a:extLst>
              <a:ext uri="{FF2B5EF4-FFF2-40B4-BE49-F238E27FC236}">
                <a16:creationId xmlns:a16="http://schemas.microsoft.com/office/drawing/2014/main" xmlns="" id="{C978F367-9D5B-7341-8200-B6B47B000914}"/>
              </a:ext>
            </a:extLst>
          </p:cNvPr>
          <p:cNvSpPr/>
          <p:nvPr userDrawn="1"/>
        </p:nvSpPr>
        <p:spPr>
          <a:xfrm>
            <a:off x="2843808" y="151943"/>
            <a:ext cx="3384376" cy="403583"/>
          </a:xfrm>
          <a:prstGeom prst="rect">
            <a:avLst/>
          </a:prstGeom>
          <a:solidFill>
            <a:srgbClr val="002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Marcador de texto 17">
            <a:extLst>
              <a:ext uri="{FF2B5EF4-FFF2-40B4-BE49-F238E27FC236}">
                <a16:creationId xmlns:a16="http://schemas.microsoft.com/office/drawing/2014/main" xmlns="" id="{B58757DE-C8E8-C94D-89D1-5180EB2EE801}"/>
              </a:ext>
            </a:extLst>
          </p:cNvPr>
          <p:cNvSpPr>
            <a:spLocks noGrp="1"/>
          </p:cNvSpPr>
          <p:nvPr>
            <p:ph type="body" sz="quarter" idx="15" hasCustomPrompt="1"/>
          </p:nvPr>
        </p:nvSpPr>
        <p:spPr>
          <a:xfrm>
            <a:off x="266748" y="151943"/>
            <a:ext cx="6897540" cy="276225"/>
          </a:xfrm>
          <a:prstGeom prst="rect">
            <a:avLst/>
          </a:prstGeom>
        </p:spPr>
        <p:txBody>
          <a:bodyPr/>
          <a:lstStyle>
            <a:lvl1pPr marL="0" indent="0" algn="l">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Nombre del tema a presentar</a:t>
            </a:r>
            <a:endParaRPr lang="es-CO" dirty="0"/>
          </a:p>
        </p:txBody>
      </p:sp>
      <p:sp>
        <p:nvSpPr>
          <p:cNvPr id="5" name="Marcador de texto 4">
            <a:extLst>
              <a:ext uri="{FF2B5EF4-FFF2-40B4-BE49-F238E27FC236}">
                <a16:creationId xmlns:a16="http://schemas.microsoft.com/office/drawing/2014/main" xmlns="" id="{AE3C87CE-5D6D-134D-A3C4-8FF07BCF3177}"/>
              </a:ext>
            </a:extLst>
          </p:cNvPr>
          <p:cNvSpPr>
            <a:spLocks noGrp="1"/>
          </p:cNvSpPr>
          <p:nvPr>
            <p:ph type="body" sz="quarter" idx="16" hasCustomPrompt="1"/>
          </p:nvPr>
        </p:nvSpPr>
        <p:spPr>
          <a:xfrm>
            <a:off x="266700" y="842963"/>
            <a:ext cx="4160838" cy="3384550"/>
          </a:xfrm>
        </p:spPr>
        <p:txBody>
          <a:bodyPr>
            <a:normAutofit/>
          </a:bodyPr>
          <a:lstStyle>
            <a:lvl1pPr marL="0" indent="0" algn="just">
              <a:buNone/>
              <a:defRPr sz="1400"/>
            </a:lvl1pPr>
          </a:lstStyle>
          <a:p>
            <a:pPr lvl="0"/>
            <a:r>
              <a:rPr lang="es-MX" dirty="0"/>
              <a:t>Describa claramente el tema que desea aprobar, recomendar, informar o discutir en la Junta Directiva o Comité.</a:t>
            </a:r>
            <a:endParaRPr lang="es-CO" dirty="0"/>
          </a:p>
        </p:txBody>
      </p:sp>
      <p:sp>
        <p:nvSpPr>
          <p:cNvPr id="15" name="Marcador de texto 4">
            <a:extLst>
              <a:ext uri="{FF2B5EF4-FFF2-40B4-BE49-F238E27FC236}">
                <a16:creationId xmlns:a16="http://schemas.microsoft.com/office/drawing/2014/main" xmlns="" id="{1A6A565A-5A1F-684B-AC86-454E1EDAAC52}"/>
              </a:ext>
            </a:extLst>
          </p:cNvPr>
          <p:cNvSpPr>
            <a:spLocks noGrp="1"/>
          </p:cNvSpPr>
          <p:nvPr>
            <p:ph type="body" sz="quarter" idx="17" hasCustomPrompt="1"/>
          </p:nvPr>
        </p:nvSpPr>
        <p:spPr>
          <a:xfrm>
            <a:off x="4695264" y="842963"/>
            <a:ext cx="4269224" cy="3384550"/>
          </a:xfrm>
        </p:spPr>
        <p:txBody>
          <a:bodyPr>
            <a:normAutofit/>
          </a:bodyPr>
          <a:lstStyle>
            <a:lvl1pPr marL="0" indent="0" algn="just">
              <a:buNone/>
              <a:defRPr sz="1400"/>
            </a:lvl1pPr>
          </a:lstStyle>
          <a:p>
            <a:pPr lvl="0"/>
            <a:r>
              <a:rPr lang="es-MX" dirty="0"/>
              <a:t>Si su solicitud es de...</a:t>
            </a:r>
          </a:p>
          <a:p>
            <a:pPr lvl="0"/>
            <a:endParaRPr lang="es-MX" dirty="0"/>
          </a:p>
          <a:p>
            <a:pPr lvl="0"/>
            <a:r>
              <a:rPr lang="es-MX" dirty="0"/>
              <a:t>Aprobación: indique los argumentos que sustentan su solicitud</a:t>
            </a:r>
          </a:p>
          <a:p>
            <a:pPr lvl="0"/>
            <a:endParaRPr lang="es-MX" dirty="0"/>
          </a:p>
          <a:p>
            <a:pPr lvl="0"/>
            <a:r>
              <a:rPr lang="es-MX" dirty="0"/>
              <a:t>Recomendación: indique la pertinencia de tema y si es necesario presentarlo o no la la Junta Directiva</a:t>
            </a:r>
          </a:p>
          <a:p>
            <a:pPr lvl="0"/>
            <a:endParaRPr lang="es-MX" dirty="0"/>
          </a:p>
          <a:p>
            <a:pPr lvl="0"/>
            <a:r>
              <a:rPr lang="es-MX" dirty="0"/>
              <a:t>Informativa: indique la pertinencia del tema</a:t>
            </a:r>
          </a:p>
          <a:p>
            <a:pPr lvl="0"/>
            <a:endParaRPr lang="es-MX" dirty="0"/>
          </a:p>
          <a:p>
            <a:pPr lvl="0"/>
            <a:r>
              <a:rPr lang="es-MX" dirty="0"/>
              <a:t>Discusión: indique que espera la administración del tema a presentar</a:t>
            </a:r>
            <a:endParaRPr lang="es-CO" dirty="0"/>
          </a:p>
        </p:txBody>
      </p:sp>
    </p:spTree>
    <p:extLst>
      <p:ext uri="{BB962C8B-B14F-4D97-AF65-F5344CB8AC3E}">
        <p14:creationId xmlns:p14="http://schemas.microsoft.com/office/powerpoint/2010/main" xmlns="" val="319999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896C640C-AD6F-7444-911C-8A3F600F90E9}"/>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9" name="Rectángulo 8">
            <a:extLst>
              <a:ext uri="{FF2B5EF4-FFF2-40B4-BE49-F238E27FC236}">
                <a16:creationId xmlns:a16="http://schemas.microsoft.com/office/drawing/2014/main" xmlns="" id="{513771F8-B12C-E143-985A-3FDAE4ED1E4B}"/>
              </a:ext>
            </a:extLst>
          </p:cNvPr>
          <p:cNvSpPr/>
          <p:nvPr userDrawn="1"/>
        </p:nvSpPr>
        <p:spPr>
          <a:xfrm>
            <a:off x="8676976" y="4860752"/>
            <a:ext cx="431528" cy="261610"/>
          </a:xfrm>
          <a:prstGeom prst="rect">
            <a:avLst/>
          </a:prstGeom>
        </p:spPr>
        <p:txBody>
          <a:bodyPr wrap="none">
            <a:spAutoFit/>
          </a:bodyPr>
          <a:lstStyle/>
          <a:p>
            <a:pPr algn="ctr"/>
            <a:fld id="{10A26C49-F53D-4C00-B7DE-803A568B7C3F}" type="slidenum">
              <a:rPr lang="es-ES" sz="1100" b="1" smtClean="0">
                <a:solidFill>
                  <a:schemeClr val="bg1"/>
                </a:solidFill>
              </a:rPr>
              <a:pPr algn="ctr"/>
              <a:t>‹#›</a:t>
            </a:fld>
            <a:endParaRPr lang="es-ES_tradnl" sz="1100" b="1" dirty="0">
              <a:solidFill>
                <a:schemeClr val="bg1"/>
              </a:solidFill>
            </a:endParaRPr>
          </a:p>
        </p:txBody>
      </p:sp>
      <p:sp>
        <p:nvSpPr>
          <p:cNvPr id="4" name="Elipse 3">
            <a:extLst>
              <a:ext uri="{FF2B5EF4-FFF2-40B4-BE49-F238E27FC236}">
                <a16:creationId xmlns:a16="http://schemas.microsoft.com/office/drawing/2014/main" xmlns="" id="{B3E5DBFD-F8C6-9E49-A360-1CEB1D3558A2}"/>
              </a:ext>
            </a:extLst>
          </p:cNvPr>
          <p:cNvSpPr/>
          <p:nvPr userDrawn="1"/>
        </p:nvSpPr>
        <p:spPr>
          <a:xfrm>
            <a:off x="5940152" y="4491080"/>
            <a:ext cx="501108" cy="384926"/>
          </a:xfrm>
          <a:prstGeom prst="ellipse">
            <a:avLst/>
          </a:prstGeom>
          <a:solidFill>
            <a:srgbClr val="002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Elipse 5">
            <a:extLst>
              <a:ext uri="{FF2B5EF4-FFF2-40B4-BE49-F238E27FC236}">
                <a16:creationId xmlns:a16="http://schemas.microsoft.com/office/drawing/2014/main" xmlns="" id="{5EEFE973-82FB-3F46-91FD-257EB930884D}"/>
              </a:ext>
            </a:extLst>
          </p:cNvPr>
          <p:cNvSpPr/>
          <p:nvPr userDrawn="1"/>
        </p:nvSpPr>
        <p:spPr>
          <a:xfrm>
            <a:off x="5939892" y="4578392"/>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xmlns="" id="{E3E73B84-AE3E-324F-932F-D218891BD906}"/>
              </a:ext>
            </a:extLst>
          </p:cNvPr>
          <p:cNvSpPr/>
          <p:nvPr userDrawn="1"/>
        </p:nvSpPr>
        <p:spPr>
          <a:xfrm>
            <a:off x="7596336" y="151943"/>
            <a:ext cx="1152128" cy="259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Marcador de texto 17">
            <a:extLst>
              <a:ext uri="{FF2B5EF4-FFF2-40B4-BE49-F238E27FC236}">
                <a16:creationId xmlns:a16="http://schemas.microsoft.com/office/drawing/2014/main" xmlns="" id="{D96ED980-2093-A043-95D7-D9F71812D4E0}"/>
              </a:ext>
            </a:extLst>
          </p:cNvPr>
          <p:cNvSpPr>
            <a:spLocks noGrp="1"/>
          </p:cNvSpPr>
          <p:nvPr>
            <p:ph type="body" sz="quarter" idx="14" hasCustomPrompt="1"/>
          </p:nvPr>
        </p:nvSpPr>
        <p:spPr>
          <a:xfrm>
            <a:off x="7345573" y="151943"/>
            <a:ext cx="1762931" cy="276225"/>
          </a:xfrm>
          <a:prstGeom prst="rect">
            <a:avLst/>
          </a:prstGeom>
        </p:spPr>
        <p:txBody>
          <a:bodyPr/>
          <a:lstStyle>
            <a:lvl1pPr marL="0" indent="0" algn="l">
              <a:buNone/>
              <a:defRPr sz="1400" b="1">
                <a:solidFill>
                  <a:srgbClr val="00B0F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Tipo de solicitud</a:t>
            </a:r>
            <a:endParaRPr lang="es-CO" dirty="0"/>
          </a:p>
        </p:txBody>
      </p:sp>
      <p:sp>
        <p:nvSpPr>
          <p:cNvPr id="11" name="Marcador de texto 17">
            <a:extLst>
              <a:ext uri="{FF2B5EF4-FFF2-40B4-BE49-F238E27FC236}">
                <a16:creationId xmlns:a16="http://schemas.microsoft.com/office/drawing/2014/main" xmlns="" id="{6D28BFD1-EF3D-B844-B005-4F673B3969B3}"/>
              </a:ext>
            </a:extLst>
          </p:cNvPr>
          <p:cNvSpPr>
            <a:spLocks noGrp="1"/>
          </p:cNvSpPr>
          <p:nvPr>
            <p:ph type="body" sz="quarter" idx="15" hasCustomPrompt="1"/>
          </p:nvPr>
        </p:nvSpPr>
        <p:spPr>
          <a:xfrm>
            <a:off x="3576006" y="4145445"/>
            <a:ext cx="5316474" cy="276225"/>
          </a:xfrm>
          <a:prstGeom prst="rect">
            <a:avLst/>
          </a:prstGeom>
        </p:spPr>
        <p:txBody>
          <a:bodyPr/>
          <a:lstStyle>
            <a:lvl1pPr marL="0" indent="0" algn="l">
              <a:buNone/>
              <a:defRPr sz="1400" b="1">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Nombre del comité</a:t>
            </a:r>
            <a:endParaRPr lang="es-CO" dirty="0"/>
          </a:p>
        </p:txBody>
      </p:sp>
      <p:sp>
        <p:nvSpPr>
          <p:cNvPr id="12" name="Rectángulo 11">
            <a:extLst>
              <a:ext uri="{FF2B5EF4-FFF2-40B4-BE49-F238E27FC236}">
                <a16:creationId xmlns:a16="http://schemas.microsoft.com/office/drawing/2014/main" xmlns="" id="{1642310B-590F-4E48-B9C3-06E45DD6A11A}"/>
              </a:ext>
            </a:extLst>
          </p:cNvPr>
          <p:cNvSpPr/>
          <p:nvPr userDrawn="1"/>
        </p:nvSpPr>
        <p:spPr>
          <a:xfrm>
            <a:off x="2843808" y="151943"/>
            <a:ext cx="3384376" cy="403583"/>
          </a:xfrm>
          <a:prstGeom prst="rect">
            <a:avLst/>
          </a:prstGeom>
          <a:solidFill>
            <a:srgbClr val="002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Marcador de texto 17">
            <a:extLst>
              <a:ext uri="{FF2B5EF4-FFF2-40B4-BE49-F238E27FC236}">
                <a16:creationId xmlns:a16="http://schemas.microsoft.com/office/drawing/2014/main" xmlns="" id="{61327A8E-79DA-0F40-BEED-72A225CD8FC2}"/>
              </a:ext>
            </a:extLst>
          </p:cNvPr>
          <p:cNvSpPr>
            <a:spLocks noGrp="1"/>
          </p:cNvSpPr>
          <p:nvPr>
            <p:ph type="body" sz="quarter" idx="16" hasCustomPrompt="1"/>
          </p:nvPr>
        </p:nvSpPr>
        <p:spPr>
          <a:xfrm>
            <a:off x="266748" y="151943"/>
            <a:ext cx="6897540" cy="276225"/>
          </a:xfrm>
          <a:prstGeom prst="rect">
            <a:avLst/>
          </a:prstGeom>
        </p:spPr>
        <p:txBody>
          <a:bodyPr/>
          <a:lstStyle>
            <a:lvl1pPr marL="0" indent="0" algn="l">
              <a:buNone/>
              <a:defRPr sz="1400" b="1">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s-ES" dirty="0"/>
              <a:t>Nombre del tema a presentar</a:t>
            </a:r>
            <a:endParaRPr lang="es-CO" dirty="0"/>
          </a:p>
        </p:txBody>
      </p:sp>
      <p:sp>
        <p:nvSpPr>
          <p:cNvPr id="14" name="Marcador de texto 4">
            <a:extLst>
              <a:ext uri="{FF2B5EF4-FFF2-40B4-BE49-F238E27FC236}">
                <a16:creationId xmlns:a16="http://schemas.microsoft.com/office/drawing/2014/main" xmlns="" id="{780101D8-B188-8B43-8329-C5DD358418E7}"/>
              </a:ext>
            </a:extLst>
          </p:cNvPr>
          <p:cNvSpPr>
            <a:spLocks noGrp="1"/>
          </p:cNvSpPr>
          <p:nvPr>
            <p:ph type="body" sz="quarter" idx="17" hasCustomPrompt="1"/>
          </p:nvPr>
        </p:nvSpPr>
        <p:spPr>
          <a:xfrm>
            <a:off x="266700" y="842963"/>
            <a:ext cx="4160838" cy="3175124"/>
          </a:xfrm>
        </p:spPr>
        <p:txBody>
          <a:bodyPr>
            <a:normAutofit/>
          </a:bodyPr>
          <a:lstStyle>
            <a:lvl1pPr marL="0" indent="0" algn="just">
              <a:buNone/>
              <a:defRPr sz="1400"/>
            </a:lvl1pPr>
          </a:lstStyle>
          <a:p>
            <a:pPr lvl="0"/>
            <a:r>
              <a:rPr lang="es-MX" dirty="0"/>
              <a:t>Describa claramente el tema que desea aprobar, recomendar, informar o discutir en la Junta Directiva o Comité.</a:t>
            </a:r>
            <a:endParaRPr lang="es-CO" dirty="0"/>
          </a:p>
        </p:txBody>
      </p:sp>
      <p:sp>
        <p:nvSpPr>
          <p:cNvPr id="15" name="Marcador de texto 4">
            <a:extLst>
              <a:ext uri="{FF2B5EF4-FFF2-40B4-BE49-F238E27FC236}">
                <a16:creationId xmlns:a16="http://schemas.microsoft.com/office/drawing/2014/main" xmlns="" id="{2B33EC4A-1F4B-1D47-BA28-1D4F3004EE34}"/>
              </a:ext>
            </a:extLst>
          </p:cNvPr>
          <p:cNvSpPr>
            <a:spLocks noGrp="1"/>
          </p:cNvSpPr>
          <p:nvPr>
            <p:ph type="body" sz="quarter" idx="18" hasCustomPrompt="1"/>
          </p:nvPr>
        </p:nvSpPr>
        <p:spPr>
          <a:xfrm>
            <a:off x="4695264" y="842963"/>
            <a:ext cx="4269224" cy="3145760"/>
          </a:xfrm>
        </p:spPr>
        <p:txBody>
          <a:bodyPr>
            <a:normAutofit/>
          </a:bodyPr>
          <a:lstStyle>
            <a:lvl1pPr marL="0" indent="0" algn="just">
              <a:buNone/>
              <a:defRPr sz="1400"/>
            </a:lvl1pPr>
          </a:lstStyle>
          <a:p>
            <a:pPr lvl="0"/>
            <a:r>
              <a:rPr lang="es-MX" dirty="0"/>
              <a:t>Si su solicitud es de...</a:t>
            </a:r>
          </a:p>
          <a:p>
            <a:pPr lvl="0"/>
            <a:r>
              <a:rPr lang="es-MX" dirty="0"/>
              <a:t>Aprobación: indique los argumentos que sustentan su solicitud</a:t>
            </a:r>
          </a:p>
          <a:p>
            <a:pPr lvl="0"/>
            <a:endParaRPr lang="es-MX" dirty="0"/>
          </a:p>
          <a:p>
            <a:pPr lvl="0"/>
            <a:r>
              <a:rPr lang="es-MX" dirty="0"/>
              <a:t>Recomendación: indique la pertinencia de tema y si es necesario presentarlo o no la la Junta Directiva</a:t>
            </a:r>
          </a:p>
          <a:p>
            <a:pPr lvl="0"/>
            <a:endParaRPr lang="es-MX" dirty="0"/>
          </a:p>
          <a:p>
            <a:pPr lvl="0"/>
            <a:r>
              <a:rPr lang="es-MX" dirty="0"/>
              <a:t>Informativa: indique la pertinencia del tema</a:t>
            </a:r>
          </a:p>
          <a:p>
            <a:pPr lvl="0"/>
            <a:endParaRPr lang="es-MX" dirty="0"/>
          </a:p>
          <a:p>
            <a:pPr lvl="0"/>
            <a:r>
              <a:rPr lang="es-MX" dirty="0"/>
              <a:t>Discusión: indique que espera la administración del tema a presentar</a:t>
            </a:r>
            <a:endParaRPr lang="es-CO" dirty="0"/>
          </a:p>
        </p:txBody>
      </p:sp>
    </p:spTree>
    <p:extLst>
      <p:ext uri="{BB962C8B-B14F-4D97-AF65-F5344CB8AC3E}">
        <p14:creationId xmlns:p14="http://schemas.microsoft.com/office/powerpoint/2010/main" xmlns="" val="43016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3.xml"/><Relationship Id="rId26" Type="http://schemas.openxmlformats.org/officeDocument/2006/relationships/tags" Target="../tags/tag11.xml"/><Relationship Id="rId3" Type="http://schemas.openxmlformats.org/officeDocument/2006/relationships/slideLayout" Target="../slideLayouts/slideLayout42.xml"/><Relationship Id="rId21" Type="http://schemas.openxmlformats.org/officeDocument/2006/relationships/tags" Target="../tags/tag6.xml"/><Relationship Id="rId34" Type="http://schemas.openxmlformats.org/officeDocument/2006/relationships/tags" Target="../tags/tag19.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2.xml"/><Relationship Id="rId25" Type="http://schemas.openxmlformats.org/officeDocument/2006/relationships/tags" Target="../tags/tag10.xml"/><Relationship Id="rId33" Type="http://schemas.openxmlformats.org/officeDocument/2006/relationships/tags" Target="../tags/tag18.xml"/><Relationship Id="rId2" Type="http://schemas.openxmlformats.org/officeDocument/2006/relationships/slideLayout" Target="../slideLayouts/slideLayout41.xml"/><Relationship Id="rId16" Type="http://schemas.openxmlformats.org/officeDocument/2006/relationships/tags" Target="../tags/tag1.xml"/><Relationship Id="rId20" Type="http://schemas.openxmlformats.org/officeDocument/2006/relationships/tags" Target="../tags/tag5.xml"/><Relationship Id="rId29" Type="http://schemas.openxmlformats.org/officeDocument/2006/relationships/tags" Target="../tags/tag1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9.xml"/><Relationship Id="rId32" Type="http://schemas.openxmlformats.org/officeDocument/2006/relationships/tags" Target="../tags/tag17.xml"/><Relationship Id="rId37" Type="http://schemas.openxmlformats.org/officeDocument/2006/relationships/image" Target="../media/image26.png"/><Relationship Id="rId5" Type="http://schemas.openxmlformats.org/officeDocument/2006/relationships/slideLayout" Target="../slideLayouts/slideLayout44.xml"/><Relationship Id="rId15" Type="http://schemas.openxmlformats.org/officeDocument/2006/relationships/vmlDrawing" Target="../drawings/vmlDrawing1.vml"/><Relationship Id="rId23" Type="http://schemas.openxmlformats.org/officeDocument/2006/relationships/tags" Target="../tags/tag8.xml"/><Relationship Id="rId28" Type="http://schemas.openxmlformats.org/officeDocument/2006/relationships/tags" Target="../tags/tag13.xml"/><Relationship Id="rId36" Type="http://schemas.openxmlformats.org/officeDocument/2006/relationships/oleObject" Target="../embeddings/oleObject1.bin"/><Relationship Id="rId10" Type="http://schemas.openxmlformats.org/officeDocument/2006/relationships/slideLayout" Target="../slideLayouts/slideLayout49.xml"/><Relationship Id="rId19" Type="http://schemas.openxmlformats.org/officeDocument/2006/relationships/tags" Target="../tags/tag4.xml"/><Relationship Id="rId31" Type="http://schemas.openxmlformats.org/officeDocument/2006/relationships/tags" Target="../tags/tag16.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 Id="rId22" Type="http://schemas.openxmlformats.org/officeDocument/2006/relationships/tags" Target="../tags/tag7.xml"/><Relationship Id="rId27" Type="http://schemas.openxmlformats.org/officeDocument/2006/relationships/tags" Target="../tags/tag12.xml"/><Relationship Id="rId30" Type="http://schemas.openxmlformats.org/officeDocument/2006/relationships/tags" Target="../tags/tag15.xml"/><Relationship Id="rId35" Type="http://schemas.openxmlformats.org/officeDocument/2006/relationships/tags" Target="../tags/tag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E40AA9B-7CC1-46BB-96A0-FFBF07760C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C3682641-8631-4428-86D6-D4D6BB04AA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54220B91-F0CA-49D2-A870-4A9CB427FE6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5" name="Marcador de pie de página 4">
            <a:extLst>
              <a:ext uri="{FF2B5EF4-FFF2-40B4-BE49-F238E27FC236}">
                <a16:creationId xmlns:a16="http://schemas.microsoft.com/office/drawing/2014/main" xmlns="" id="{41D8A87B-A96D-4841-A076-94029B7E2C5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55F5EEB0-CDB0-408F-95F0-0A31FD3B3AA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DF0948F-E362-4BB4-8A0F-FF1381490CCE}" type="slidenum">
              <a:rPr lang="es-CO" smtClean="0"/>
              <a:pPr/>
              <a:t>‹#›</a:t>
            </a:fld>
            <a:endParaRPr lang="es-CO"/>
          </a:p>
        </p:txBody>
      </p:sp>
    </p:spTree>
    <p:extLst>
      <p:ext uri="{BB962C8B-B14F-4D97-AF65-F5344CB8AC3E}">
        <p14:creationId xmlns:p14="http://schemas.microsoft.com/office/powerpoint/2010/main" xmlns="" val="2267488456"/>
      </p:ext>
    </p:extLst>
  </p:cSld>
  <p:clrMap bg1="lt1" tx1="dk1" bg2="lt2" tx2="dk2" accent1="accent1" accent2="accent2" accent3="accent3" accent4="accent4" accent5="accent5" accent6="accent6" hlink="hlink" folHlink="folHlink"/>
  <p:sldLayoutIdLst>
    <p:sldLayoutId id="2147483814" r:id="rId1"/>
    <p:sldLayoutId id="2147483827" r:id="rId2"/>
    <p:sldLayoutId id="2147483828" r:id="rId3"/>
    <p:sldLayoutId id="2147483840" r:id="rId4"/>
    <p:sldLayoutId id="2147483829" r:id="rId5"/>
    <p:sldLayoutId id="2147483830" r:id="rId6"/>
    <p:sldLayoutId id="2147483826" r:id="rId7"/>
    <p:sldLayoutId id="2147483842" r:id="rId8"/>
    <p:sldLayoutId id="2147483843" r:id="rId9"/>
    <p:sldLayoutId id="2147483818" r:id="rId10"/>
    <p:sldLayoutId id="2147483817" r:id="rId11"/>
    <p:sldLayoutId id="2147483815" r:id="rId12"/>
    <p:sldLayoutId id="2147483838" r:id="rId13"/>
    <p:sldLayoutId id="2147483839" r:id="rId14"/>
    <p:sldLayoutId id="2147483816" r:id="rId15"/>
    <p:sldLayoutId id="2147483851" r:id="rId16"/>
    <p:sldLayoutId id="2147483841" r:id="rId17"/>
    <p:sldLayoutId id="2147483844" r:id="rId18"/>
    <p:sldLayoutId id="2147483832" r:id="rId19"/>
    <p:sldLayoutId id="2147483837" r:id="rId20"/>
    <p:sldLayoutId id="2147483845" r:id="rId21"/>
    <p:sldLayoutId id="2147483822" r:id="rId22"/>
    <p:sldLayoutId id="2147483850" r:id="rId23"/>
    <p:sldLayoutId id="2147483820" r:id="rId24"/>
    <p:sldLayoutId id="2147483882" r:id="rId25"/>
    <p:sldLayoutId id="2147483897" r:id="rId2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B114E7D9-863F-2852-8D19-EBBCCC65F6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D4BE3630-B33A-F088-7356-E9C348CD97F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DF99B601-0A5F-4734-9F41-74C881DCBDE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E5E2D9-3AB8-4668-B243-58FF522A760F}" type="datetimeFigureOut">
              <a:rPr lang="es-CO" smtClean="0"/>
              <a:pPr/>
              <a:t>29/11/2022</a:t>
            </a:fld>
            <a:endParaRPr lang="es-CO"/>
          </a:p>
        </p:txBody>
      </p:sp>
      <p:sp>
        <p:nvSpPr>
          <p:cNvPr id="5" name="Marcador de pie de página 4">
            <a:extLst>
              <a:ext uri="{FF2B5EF4-FFF2-40B4-BE49-F238E27FC236}">
                <a16:creationId xmlns:a16="http://schemas.microsoft.com/office/drawing/2014/main" xmlns="" id="{7422E5F4-87AB-8A84-CD3C-83F26475BB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xmlns="" id="{4CDB1894-36F0-CEF5-19E6-23C6F966CEE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6B67B96-BD58-4CA3-B630-75E592507DF0}" type="slidenum">
              <a:rPr lang="es-CO" smtClean="0"/>
              <a:pPr/>
              <a:t>‹#›</a:t>
            </a:fld>
            <a:endParaRPr lang="es-CO"/>
          </a:p>
        </p:txBody>
      </p:sp>
    </p:spTree>
    <p:extLst>
      <p:ext uri="{BB962C8B-B14F-4D97-AF65-F5344CB8AC3E}">
        <p14:creationId xmlns:p14="http://schemas.microsoft.com/office/powerpoint/2010/main" xmlns="" val="333170879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xmlns=""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xmlns="" val="3330862383"/>
              </p:ext>
            </p:extLst>
          </p:nvPr>
        </p:nvGraphicFramePr>
        <p:xfrm>
          <a:off x="1191" y="1191"/>
          <a:ext cx="1191" cy="1191"/>
        </p:xfrm>
        <a:graphic>
          <a:graphicData uri="http://schemas.openxmlformats.org/presentationml/2006/ole">
            <p:oleObj spid="_x0000_s1038" name="think-cell Slide" r:id="rId36" imgW="360" imgH="360" progId="">
              <p:embed/>
            </p:oleObj>
          </a:graphicData>
        </a:graphic>
      </p:graphicFrame>
      <p:sp>
        <p:nvSpPr>
          <p:cNvPr id="2" name="Rectangle 1" hidden="1">
            <a:extLst>
              <a:ext uri="{FF2B5EF4-FFF2-40B4-BE49-F238E27FC236}">
                <a16:creationId xmlns:a16="http://schemas.microsoft.com/office/drawing/2014/main" xmlns="" id="{15B28737-798E-48D4-BBDB-8EB35CB9FFFB}"/>
              </a:ext>
            </a:extLst>
          </p:cNvPr>
          <p:cNvSpPr/>
          <p:nvPr userDrawn="1">
            <p:custDataLst>
              <p:tags r:id="rId17"/>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s-ES" sz="1875"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xmlns="" id="{772E4927-517C-4D61-9929-9FFDE5F31A03}"/>
              </a:ext>
            </a:extLst>
          </p:cNvPr>
          <p:cNvSpPr txBox="1"/>
          <p:nvPr userDrawn="1">
            <p:custDataLst>
              <p:tags r:id="rId18"/>
            </p:custDataLst>
          </p:nvPr>
        </p:nvSpPr>
        <p:spPr>
          <a:xfrm>
            <a:off x="415479" y="4708801"/>
            <a:ext cx="5458968" cy="92333"/>
          </a:xfrm>
          <a:prstGeom prst="rect">
            <a:avLst/>
          </a:prstGeom>
          <a:noFill/>
          <a:ln/>
          <a:extLst>
            <a:ext uri="{909E8E84-426E-40DD-AFC4-6F175D3DCCD1}">
              <a14:hiddenFill xmlns:a14="http://schemas.microsoft.com/office/drawing/2010/main" xmlns="">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s-CO" sz="600" err="1"/>
              <a:t>Footnotes</a:t>
            </a:r>
            <a:endParaRPr lang="es-CO" sz="600"/>
          </a:p>
        </p:txBody>
      </p:sp>
      <p:sp>
        <p:nvSpPr>
          <p:cNvPr id="57" name="2. Slide Title">
            <a:extLst>
              <a:ext uri="{FF2B5EF4-FFF2-40B4-BE49-F238E27FC236}">
                <a16:creationId xmlns:a16="http://schemas.microsoft.com/office/drawing/2014/main" xmlns="" id="{98FF70AE-7EF6-4E5B-9FFE-B44C852C9FBA}"/>
              </a:ext>
            </a:extLst>
          </p:cNvPr>
          <p:cNvSpPr>
            <a:spLocks noGrp="1"/>
          </p:cNvSpPr>
          <p:nvPr>
            <p:ph type="title"/>
            <p:custDataLst>
              <p:tags r:id="rId19"/>
            </p:custDataLst>
          </p:nvPr>
        </p:nvSpPr>
        <p:spPr>
          <a:xfrm>
            <a:off x="416052" y="129159"/>
            <a:ext cx="8311896" cy="548640"/>
          </a:xfrm>
          <a:prstGeom prst="rect">
            <a:avLst/>
          </a:prstGeom>
        </p:spPr>
        <p:txBody>
          <a:bodyPr vert="horz" wrap="square" lIns="0" tIns="0" rIns="0" bIns="0" rtlCol="0" anchor="b" anchorCtr="0">
            <a:noAutofit/>
          </a:bodyPr>
          <a:lstStyle/>
          <a:p>
            <a:pPr lvl="0"/>
            <a:r>
              <a:rPr lang="en-US"/>
              <a:t>Click to edit Master title style</a:t>
            </a:r>
            <a:endParaRPr lang="es-CO"/>
          </a:p>
        </p:txBody>
      </p:sp>
      <p:grpSp>
        <p:nvGrpSpPr>
          <p:cNvPr id="59" name="Grid" hidden="1">
            <a:extLst>
              <a:ext uri="{FF2B5EF4-FFF2-40B4-BE49-F238E27FC236}">
                <a16:creationId xmlns:a16="http://schemas.microsoft.com/office/drawing/2014/main" xmlns="" id="{D35250B8-D61E-4F1A-9ACD-6E1BB958B78E}"/>
              </a:ext>
            </a:extLst>
          </p:cNvPr>
          <p:cNvGrpSpPr/>
          <p:nvPr userDrawn="1"/>
        </p:nvGrpSpPr>
        <p:grpSpPr>
          <a:xfrm>
            <a:off x="0" y="0"/>
            <a:ext cx="9142857" cy="5143500"/>
            <a:chOff x="0" y="0"/>
            <a:chExt cx="12190476" cy="6858000"/>
          </a:xfrm>
        </p:grpSpPr>
        <p:sp>
          <p:nvSpPr>
            <p:cNvPr id="60" name="slide margin">
              <a:extLst>
                <a:ext uri="{FF2B5EF4-FFF2-40B4-BE49-F238E27FC236}">
                  <a16:creationId xmlns:a16="http://schemas.microsoft.com/office/drawing/2014/main" xmlns=""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ES" sz="1350">
                <a:solidFill>
                  <a:schemeClr val="tx1"/>
                </a:solidFill>
                <a:latin typeface="+mn-lt"/>
              </a:endParaRPr>
            </a:p>
          </p:txBody>
        </p:sp>
        <p:cxnSp>
          <p:nvCxnSpPr>
            <p:cNvPr id="61" name="Straight Connector 60">
              <a:extLst>
                <a:ext uri="{FF2B5EF4-FFF2-40B4-BE49-F238E27FC236}">
                  <a16:creationId xmlns:a16="http://schemas.microsoft.com/office/drawing/2014/main" xmlns=""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xmlns=""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74" name="Freeform: Shape 73">
              <a:extLst>
                <a:ext uri="{FF2B5EF4-FFF2-40B4-BE49-F238E27FC236}">
                  <a16:creationId xmlns:a16="http://schemas.microsoft.com/office/drawing/2014/main" xmlns=""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75" name="Freeform: Shape 74">
              <a:extLst>
                <a:ext uri="{FF2B5EF4-FFF2-40B4-BE49-F238E27FC236}">
                  <a16:creationId xmlns:a16="http://schemas.microsoft.com/office/drawing/2014/main" xmlns=""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76" name="Freeform: Shape 75">
              <a:extLst>
                <a:ext uri="{FF2B5EF4-FFF2-40B4-BE49-F238E27FC236}">
                  <a16:creationId xmlns:a16="http://schemas.microsoft.com/office/drawing/2014/main" xmlns=""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77" name="Freeform: Shape 76">
              <a:extLst>
                <a:ext uri="{FF2B5EF4-FFF2-40B4-BE49-F238E27FC236}">
                  <a16:creationId xmlns:a16="http://schemas.microsoft.com/office/drawing/2014/main" xmlns=""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78" name="Freeform: Shape 77">
              <a:extLst>
                <a:ext uri="{FF2B5EF4-FFF2-40B4-BE49-F238E27FC236}">
                  <a16:creationId xmlns:a16="http://schemas.microsoft.com/office/drawing/2014/main" xmlns=""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79" name="Freeform: Shape 78">
              <a:extLst>
                <a:ext uri="{FF2B5EF4-FFF2-40B4-BE49-F238E27FC236}">
                  <a16:creationId xmlns:a16="http://schemas.microsoft.com/office/drawing/2014/main" xmlns=""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0" name="Freeform: Shape 79">
              <a:extLst>
                <a:ext uri="{FF2B5EF4-FFF2-40B4-BE49-F238E27FC236}">
                  <a16:creationId xmlns:a16="http://schemas.microsoft.com/office/drawing/2014/main" xmlns=""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1" name="Freeform: Shape 80">
              <a:extLst>
                <a:ext uri="{FF2B5EF4-FFF2-40B4-BE49-F238E27FC236}">
                  <a16:creationId xmlns:a16="http://schemas.microsoft.com/office/drawing/2014/main" xmlns=""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2" name="Freeform: Shape 81">
              <a:extLst>
                <a:ext uri="{FF2B5EF4-FFF2-40B4-BE49-F238E27FC236}">
                  <a16:creationId xmlns:a16="http://schemas.microsoft.com/office/drawing/2014/main" xmlns=""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3" name="Freeform: Shape 82">
              <a:extLst>
                <a:ext uri="{FF2B5EF4-FFF2-40B4-BE49-F238E27FC236}">
                  <a16:creationId xmlns:a16="http://schemas.microsoft.com/office/drawing/2014/main" xmlns=""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4" name="Freeform: Shape 83">
              <a:extLst>
                <a:ext uri="{FF2B5EF4-FFF2-40B4-BE49-F238E27FC236}">
                  <a16:creationId xmlns:a16="http://schemas.microsoft.com/office/drawing/2014/main" xmlns=""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5" name="Freeform: Shape 84">
              <a:extLst>
                <a:ext uri="{FF2B5EF4-FFF2-40B4-BE49-F238E27FC236}">
                  <a16:creationId xmlns:a16="http://schemas.microsoft.com/office/drawing/2014/main" xmlns=""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6" name="Freeform: Shape 85">
              <a:extLst>
                <a:ext uri="{FF2B5EF4-FFF2-40B4-BE49-F238E27FC236}">
                  <a16:creationId xmlns:a16="http://schemas.microsoft.com/office/drawing/2014/main" xmlns=""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7" name="Freeform: Shape 86">
              <a:extLst>
                <a:ext uri="{FF2B5EF4-FFF2-40B4-BE49-F238E27FC236}">
                  <a16:creationId xmlns:a16="http://schemas.microsoft.com/office/drawing/2014/main" xmlns=""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8" name="Freeform: Shape 87">
              <a:extLst>
                <a:ext uri="{FF2B5EF4-FFF2-40B4-BE49-F238E27FC236}">
                  <a16:creationId xmlns:a16="http://schemas.microsoft.com/office/drawing/2014/main" xmlns=""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89" name="Freeform: Shape 88">
              <a:extLst>
                <a:ext uri="{FF2B5EF4-FFF2-40B4-BE49-F238E27FC236}">
                  <a16:creationId xmlns:a16="http://schemas.microsoft.com/office/drawing/2014/main" xmlns=""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0" name="Freeform: Shape 89">
              <a:extLst>
                <a:ext uri="{FF2B5EF4-FFF2-40B4-BE49-F238E27FC236}">
                  <a16:creationId xmlns:a16="http://schemas.microsoft.com/office/drawing/2014/main" xmlns=""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1" name="Freeform: Shape 90">
              <a:extLst>
                <a:ext uri="{FF2B5EF4-FFF2-40B4-BE49-F238E27FC236}">
                  <a16:creationId xmlns:a16="http://schemas.microsoft.com/office/drawing/2014/main" xmlns=""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2" name="Freeform: Shape 91">
              <a:extLst>
                <a:ext uri="{FF2B5EF4-FFF2-40B4-BE49-F238E27FC236}">
                  <a16:creationId xmlns:a16="http://schemas.microsoft.com/office/drawing/2014/main" xmlns=""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3" name="Freeform: Shape 92">
              <a:extLst>
                <a:ext uri="{FF2B5EF4-FFF2-40B4-BE49-F238E27FC236}">
                  <a16:creationId xmlns:a16="http://schemas.microsoft.com/office/drawing/2014/main" xmlns=""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4" name="Freeform: Shape 93">
              <a:extLst>
                <a:ext uri="{FF2B5EF4-FFF2-40B4-BE49-F238E27FC236}">
                  <a16:creationId xmlns:a16="http://schemas.microsoft.com/office/drawing/2014/main" xmlns=""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5" name="Freeform: Shape 94">
              <a:extLst>
                <a:ext uri="{FF2B5EF4-FFF2-40B4-BE49-F238E27FC236}">
                  <a16:creationId xmlns:a16="http://schemas.microsoft.com/office/drawing/2014/main" xmlns=""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6" name="Freeform: Shape 95">
              <a:extLst>
                <a:ext uri="{FF2B5EF4-FFF2-40B4-BE49-F238E27FC236}">
                  <a16:creationId xmlns:a16="http://schemas.microsoft.com/office/drawing/2014/main" xmlns=""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sp>
          <p:nvSpPr>
            <p:cNvPr id="97" name="Freeform: Shape 96">
              <a:extLst>
                <a:ext uri="{FF2B5EF4-FFF2-40B4-BE49-F238E27FC236}">
                  <a16:creationId xmlns:a16="http://schemas.microsoft.com/office/drawing/2014/main" xmlns=""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s-ES" sz="992">
                <a:solidFill>
                  <a:schemeClr val="tx1"/>
                </a:solidFill>
                <a:latin typeface="+mn-lt"/>
              </a:endParaRPr>
            </a:p>
          </p:txBody>
        </p:sp>
        <p:cxnSp>
          <p:nvCxnSpPr>
            <p:cNvPr id="98" name="Straight Connector 97">
              <a:extLst>
                <a:ext uri="{FF2B5EF4-FFF2-40B4-BE49-F238E27FC236}">
                  <a16:creationId xmlns:a16="http://schemas.microsoft.com/office/drawing/2014/main" xmlns=""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xmlns=""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xmlns=""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s-ES" sz="992">
                <a:solidFill>
                  <a:schemeClr val="tx1"/>
                </a:solidFill>
                <a:latin typeface="+mn-lt"/>
              </a:endParaRPr>
            </a:p>
          </p:txBody>
        </p:sp>
        <p:cxnSp>
          <p:nvCxnSpPr>
            <p:cNvPr id="146" name="Straight Connector 145">
              <a:extLst>
                <a:ext uri="{FF2B5EF4-FFF2-40B4-BE49-F238E27FC236}">
                  <a16:creationId xmlns:a16="http://schemas.microsoft.com/office/drawing/2014/main" xmlns=""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xmlns=""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xmlns="" id="{F9BB011A-568C-4B05-AE57-EB000B2FD8BB}"/>
              </a:ext>
            </a:extLst>
          </p:cNvPr>
          <p:cNvSpPr txBox="1"/>
          <p:nvPr userDrawn="1"/>
        </p:nvSpPr>
        <p:spPr>
          <a:xfrm>
            <a:off x="416052" y="966955"/>
            <a:ext cx="309380" cy="92333"/>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s-CO" sz="600"/>
              <a:t>STICKER</a:t>
            </a:r>
          </a:p>
        </p:txBody>
      </p:sp>
      <p:sp>
        <p:nvSpPr>
          <p:cNvPr id="169" name="ACET" hidden="1">
            <a:extLst>
              <a:ext uri="{FF2B5EF4-FFF2-40B4-BE49-F238E27FC236}">
                <a16:creationId xmlns:a16="http://schemas.microsoft.com/office/drawing/2014/main" xmlns="" id="{62CF7362-20CB-4908-AFFE-D4E2B9A5DF3B}"/>
              </a:ext>
            </a:extLst>
          </p:cNvPr>
          <p:cNvSpPr txBox="1"/>
          <p:nvPr userDrawn="1">
            <p:custDataLst>
              <p:tags r:id="rId20"/>
            </p:custDataLst>
          </p:nvPr>
        </p:nvSpPr>
        <p:spPr>
          <a:xfrm>
            <a:off x="4490805" y="1628100"/>
            <a:ext cx="2286940" cy="446276"/>
          </a:xfrm>
          <a:prstGeom prst="rect">
            <a:avLst/>
          </a:prstGeom>
          <a:noFill/>
          <a:ln/>
          <a:extLst>
            <a:ext uri="{909E8E84-426E-40DD-AFC4-6F175D3DCCD1}">
              <a14:hiddenFill xmlns:a14="http://schemas.microsoft.com/office/drawing/2010/main" xmlns="">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s-CO" sz="1200"/>
              <a:t>Título</a:t>
            </a:r>
          </a:p>
          <a:p>
            <a:pPr lvl="0"/>
            <a:r>
              <a:rPr lang="es-CO" sz="1200" b="0"/>
              <a:t>Unidad de medida</a:t>
            </a:r>
          </a:p>
        </p:txBody>
      </p:sp>
      <p:sp>
        <p:nvSpPr>
          <p:cNvPr id="5" name="Text Placeholder 4">
            <a:extLst>
              <a:ext uri="{FF2B5EF4-FFF2-40B4-BE49-F238E27FC236}">
                <a16:creationId xmlns:a16="http://schemas.microsoft.com/office/drawing/2014/main" xmlns="" id="{4C1F3293-4EFE-461D-940D-7EE66BAE31C5}"/>
              </a:ext>
            </a:extLst>
          </p:cNvPr>
          <p:cNvSpPr>
            <a:spLocks noGrp="1"/>
          </p:cNvSpPr>
          <p:nvPr>
            <p:ph type="body" idx="1"/>
          </p:nvPr>
        </p:nvSpPr>
        <p:spPr>
          <a:xfrm>
            <a:off x="416052" y="1628101"/>
            <a:ext cx="2883482" cy="103874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grpSp>
        <p:nvGrpSpPr>
          <p:cNvPr id="170" name="LegendLines" hidden="1">
            <a:extLst>
              <a:ext uri="{FF2B5EF4-FFF2-40B4-BE49-F238E27FC236}">
                <a16:creationId xmlns:a16="http://schemas.microsoft.com/office/drawing/2014/main" xmlns="" id="{6681B844-B32D-45D9-B533-AB6B5246EEF4}"/>
              </a:ext>
            </a:extLst>
          </p:cNvPr>
          <p:cNvGrpSpPr/>
          <p:nvPr userDrawn="1"/>
        </p:nvGrpSpPr>
        <p:grpSpPr>
          <a:xfrm>
            <a:off x="7670650" y="2362665"/>
            <a:ext cx="1071724" cy="718715"/>
            <a:chOff x="10162879" y="3243771"/>
            <a:chExt cx="1428965" cy="958287"/>
          </a:xfrm>
        </p:grpSpPr>
        <p:sp>
          <p:nvSpPr>
            <p:cNvPr id="171" name="Legend1" hidden="1">
              <a:extLst>
                <a:ext uri="{FF2B5EF4-FFF2-40B4-BE49-F238E27FC236}">
                  <a16:creationId xmlns:a16="http://schemas.microsoft.com/office/drawing/2014/main" xmlns="" id="{29B62716-51A6-43FE-AFC2-8210A34381BC}"/>
                </a:ext>
              </a:extLst>
            </p:cNvPr>
            <p:cNvSpPr txBox="1"/>
            <p:nvPr/>
          </p:nvSpPr>
          <p:spPr>
            <a:xfrm>
              <a:off x="10886523" y="3243771"/>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172" name="Legend2" hidden="1">
              <a:extLst>
                <a:ext uri="{FF2B5EF4-FFF2-40B4-BE49-F238E27FC236}">
                  <a16:creationId xmlns:a16="http://schemas.microsoft.com/office/drawing/2014/main" xmlns="" id="{53246E6B-FC89-473D-9441-7A4802062095}"/>
                </a:ext>
              </a:extLst>
            </p:cNvPr>
            <p:cNvSpPr txBox="1"/>
            <p:nvPr/>
          </p:nvSpPr>
          <p:spPr>
            <a:xfrm>
              <a:off x="10886521" y="3615192"/>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173" name="Legend3" hidden="1">
              <a:extLst>
                <a:ext uri="{FF2B5EF4-FFF2-40B4-BE49-F238E27FC236}">
                  <a16:creationId xmlns:a16="http://schemas.microsoft.com/office/drawing/2014/main" xmlns="" id="{45BBA50F-997E-4FCA-A049-720FAE48B3EA}"/>
                </a:ext>
              </a:extLst>
            </p:cNvPr>
            <p:cNvSpPr txBox="1"/>
            <p:nvPr/>
          </p:nvSpPr>
          <p:spPr>
            <a:xfrm>
              <a:off x="10886521" y="3986614"/>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174" name="LineLegend3" hidden="1">
              <a:extLst>
                <a:ext uri="{FF2B5EF4-FFF2-40B4-BE49-F238E27FC236}">
                  <a16:creationId xmlns:a16="http://schemas.microsoft.com/office/drawing/2014/main" xmlns="" id="{26B6C1F1-9855-46C8-9FDA-6996C1905F07}"/>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s-ES" sz="1050" baseline="0">
                <a:ea typeface="+mn-ea"/>
              </a:endParaRPr>
            </a:p>
          </p:txBody>
        </p:sp>
        <p:sp>
          <p:nvSpPr>
            <p:cNvPr id="175" name="LineLegend2" hidden="1">
              <a:extLst>
                <a:ext uri="{FF2B5EF4-FFF2-40B4-BE49-F238E27FC236}">
                  <a16:creationId xmlns:a16="http://schemas.microsoft.com/office/drawing/2014/main" xmlns="" id="{6EF81D21-48F2-48F9-9D64-A6002B775EF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s-ES" sz="1050" baseline="0">
                <a:ea typeface="+mn-ea"/>
              </a:endParaRPr>
            </a:p>
          </p:txBody>
        </p:sp>
        <p:sp>
          <p:nvSpPr>
            <p:cNvPr id="176" name="LineLegend1" hidden="1">
              <a:extLst>
                <a:ext uri="{FF2B5EF4-FFF2-40B4-BE49-F238E27FC236}">
                  <a16:creationId xmlns:a16="http://schemas.microsoft.com/office/drawing/2014/main" xmlns="" id="{45E284B3-9601-4A70-9784-5891FE931257}"/>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endParaRPr lang="es-ES" sz="1050" baseline="0">
                <a:ea typeface="+mn-ea"/>
              </a:endParaRPr>
            </a:p>
          </p:txBody>
        </p:sp>
      </p:grpSp>
      <p:grpSp>
        <p:nvGrpSpPr>
          <p:cNvPr id="177" name="LegendMoons" hidden="1">
            <a:extLst>
              <a:ext uri="{FF2B5EF4-FFF2-40B4-BE49-F238E27FC236}">
                <a16:creationId xmlns:a16="http://schemas.microsoft.com/office/drawing/2014/main" xmlns="" id="{A40B526B-1DF3-49E9-BE37-F0D16C15E366}"/>
              </a:ext>
            </a:extLst>
          </p:cNvPr>
          <p:cNvGrpSpPr/>
          <p:nvPr userDrawn="1"/>
        </p:nvGrpSpPr>
        <p:grpSpPr>
          <a:xfrm>
            <a:off x="7948910" y="859030"/>
            <a:ext cx="793465" cy="1298894"/>
            <a:chOff x="7723680" y="1702457"/>
            <a:chExt cx="1057954" cy="1731859"/>
          </a:xfrm>
        </p:grpSpPr>
        <p:sp>
          <p:nvSpPr>
            <p:cNvPr id="178" name="Legend1" hidden="1">
              <a:extLst>
                <a:ext uri="{FF2B5EF4-FFF2-40B4-BE49-F238E27FC236}">
                  <a16:creationId xmlns:a16="http://schemas.microsoft.com/office/drawing/2014/main" xmlns="" id="{07454479-BA15-4EB9-9C1C-1889DE06B961}"/>
                </a:ext>
              </a:extLst>
            </p:cNvPr>
            <p:cNvSpPr txBox="1"/>
            <p:nvPr/>
          </p:nvSpPr>
          <p:spPr>
            <a:xfrm>
              <a:off x="8076312" y="1709816"/>
              <a:ext cx="705322"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186" name="Legend2" hidden="1">
              <a:extLst>
                <a:ext uri="{FF2B5EF4-FFF2-40B4-BE49-F238E27FC236}">
                  <a16:creationId xmlns:a16="http://schemas.microsoft.com/office/drawing/2014/main" xmlns="" id="{F93F4AB8-CCE6-4DB1-9A4E-D8E58F175A67}"/>
                </a:ext>
              </a:extLst>
            </p:cNvPr>
            <p:cNvSpPr txBox="1"/>
            <p:nvPr/>
          </p:nvSpPr>
          <p:spPr>
            <a:xfrm>
              <a:off x="8076312" y="2085274"/>
              <a:ext cx="705322"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198" name="Legend3" hidden="1">
              <a:extLst>
                <a:ext uri="{FF2B5EF4-FFF2-40B4-BE49-F238E27FC236}">
                  <a16:creationId xmlns:a16="http://schemas.microsoft.com/office/drawing/2014/main" xmlns="" id="{A22DC338-63D9-436D-8FE3-E730153E58B2}"/>
                </a:ext>
              </a:extLst>
            </p:cNvPr>
            <p:cNvSpPr txBox="1"/>
            <p:nvPr/>
          </p:nvSpPr>
          <p:spPr>
            <a:xfrm>
              <a:off x="8076312" y="2460733"/>
              <a:ext cx="705322"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199" name="Legend4" hidden="1">
              <a:extLst>
                <a:ext uri="{FF2B5EF4-FFF2-40B4-BE49-F238E27FC236}">
                  <a16:creationId xmlns:a16="http://schemas.microsoft.com/office/drawing/2014/main" xmlns="" id="{013E33A3-8A03-4216-A534-2AE2795278BE}"/>
                </a:ext>
              </a:extLst>
            </p:cNvPr>
            <p:cNvSpPr txBox="1"/>
            <p:nvPr/>
          </p:nvSpPr>
          <p:spPr>
            <a:xfrm>
              <a:off x="8076312" y="2836192"/>
              <a:ext cx="705322"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200" name="Legend5" hidden="1">
              <a:extLst>
                <a:ext uri="{FF2B5EF4-FFF2-40B4-BE49-F238E27FC236}">
                  <a16:creationId xmlns:a16="http://schemas.microsoft.com/office/drawing/2014/main" xmlns="" id="{9C2ABF4B-0F67-4505-92B7-5269AFB7608F}"/>
                </a:ext>
              </a:extLst>
            </p:cNvPr>
            <p:cNvSpPr txBox="1"/>
            <p:nvPr/>
          </p:nvSpPr>
          <p:spPr>
            <a:xfrm>
              <a:off x="8076312" y="3211653"/>
              <a:ext cx="705322"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grpSp>
          <p:nvGrpSpPr>
            <p:cNvPr id="201" name="MoonLegend1" hidden="1">
              <a:extLst>
                <a:ext uri="{FF2B5EF4-FFF2-40B4-BE49-F238E27FC236}">
                  <a16:creationId xmlns:a16="http://schemas.microsoft.com/office/drawing/2014/main" xmlns="" id="{43208692-659A-45A7-9961-433816FBA8C8}"/>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xmlns="" id="{A04CF53D-D3A5-4986-9C56-429AA3CB489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tx1"/>
                  </a:solidFill>
                </a:endParaRPr>
              </a:p>
            </p:txBody>
          </p:sp>
          <p:sp>
            <p:nvSpPr>
              <p:cNvPr id="215" name="Arc 214" hidden="1">
                <a:extLst>
                  <a:ext uri="{FF2B5EF4-FFF2-40B4-BE49-F238E27FC236}">
                    <a16:creationId xmlns:a16="http://schemas.microsoft.com/office/drawing/2014/main" xmlns="" id="{A7C1DC78-D86E-42F9-BDDC-4E70F3F7F03A}"/>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050"/>
              </a:p>
            </p:txBody>
          </p:sp>
        </p:grpSp>
        <p:grpSp>
          <p:nvGrpSpPr>
            <p:cNvPr id="202" name="MoonLegend2" hidden="1">
              <a:extLst>
                <a:ext uri="{FF2B5EF4-FFF2-40B4-BE49-F238E27FC236}">
                  <a16:creationId xmlns:a16="http://schemas.microsoft.com/office/drawing/2014/main" xmlns="" id="{51F27F8F-8A06-49BA-989E-EB4C0D8FB248}"/>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xmlns="" id="{0AA133C0-B12A-408A-A66B-B6E9A1206BCD}"/>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tx1"/>
                  </a:solidFill>
                </a:endParaRPr>
              </a:p>
            </p:txBody>
          </p:sp>
          <p:sp>
            <p:nvSpPr>
              <p:cNvPr id="213" name="Arc 212" hidden="1">
                <a:extLst>
                  <a:ext uri="{FF2B5EF4-FFF2-40B4-BE49-F238E27FC236}">
                    <a16:creationId xmlns:a16="http://schemas.microsoft.com/office/drawing/2014/main" xmlns="" id="{696D125E-6C95-45D7-846D-C0869E422C05}"/>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050"/>
              </a:p>
            </p:txBody>
          </p:sp>
        </p:grpSp>
        <p:grpSp>
          <p:nvGrpSpPr>
            <p:cNvPr id="203" name="MoonLegend3" hidden="1">
              <a:extLst>
                <a:ext uri="{FF2B5EF4-FFF2-40B4-BE49-F238E27FC236}">
                  <a16:creationId xmlns:a16="http://schemas.microsoft.com/office/drawing/2014/main" xmlns="" id="{64754567-700F-4CC3-A3CD-77156B3DD2FB}"/>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xmlns="" id="{1C8045F5-6066-4017-9601-C8C5E643AFD6}"/>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tx1"/>
                  </a:solidFill>
                </a:endParaRPr>
              </a:p>
            </p:txBody>
          </p:sp>
          <p:sp>
            <p:nvSpPr>
              <p:cNvPr id="211" name="Arc 210" hidden="1">
                <a:extLst>
                  <a:ext uri="{FF2B5EF4-FFF2-40B4-BE49-F238E27FC236}">
                    <a16:creationId xmlns:a16="http://schemas.microsoft.com/office/drawing/2014/main" xmlns="" id="{432CA545-FD61-4504-93DB-EAD3AFC26E8A}"/>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050"/>
              </a:p>
            </p:txBody>
          </p:sp>
        </p:grpSp>
        <p:grpSp>
          <p:nvGrpSpPr>
            <p:cNvPr id="204" name="MoonLegend4" hidden="1">
              <a:extLst>
                <a:ext uri="{FF2B5EF4-FFF2-40B4-BE49-F238E27FC236}">
                  <a16:creationId xmlns:a16="http://schemas.microsoft.com/office/drawing/2014/main" xmlns="" id="{392CFB03-C599-4AD8-B083-E904C6CEE674}"/>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xmlns="" id="{9F7B02A5-EAD8-4B58-B608-3BE2F39E973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tx1"/>
                  </a:solidFill>
                </a:endParaRPr>
              </a:p>
            </p:txBody>
          </p:sp>
          <p:sp>
            <p:nvSpPr>
              <p:cNvPr id="209" name="Arc 208" hidden="1">
                <a:extLst>
                  <a:ext uri="{FF2B5EF4-FFF2-40B4-BE49-F238E27FC236}">
                    <a16:creationId xmlns:a16="http://schemas.microsoft.com/office/drawing/2014/main" xmlns="" id="{38BED158-1BF6-4AB6-A274-DC9875AE3CBD}"/>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050"/>
              </a:p>
            </p:txBody>
          </p:sp>
        </p:grpSp>
        <p:grpSp>
          <p:nvGrpSpPr>
            <p:cNvPr id="205" name="MoonLegend5" hidden="1">
              <a:extLst>
                <a:ext uri="{FF2B5EF4-FFF2-40B4-BE49-F238E27FC236}">
                  <a16:creationId xmlns:a16="http://schemas.microsoft.com/office/drawing/2014/main" xmlns="" id="{58DAE9E7-F262-4D94-BCBE-74680A6A691E}"/>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xmlns="" id="{5DE2B4AF-558F-4CC9-92D9-27E76BFE8841}"/>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chemeClr val="tx1"/>
                  </a:solidFill>
                </a:endParaRPr>
              </a:p>
            </p:txBody>
          </p:sp>
          <p:sp>
            <p:nvSpPr>
              <p:cNvPr id="207" name="Arc 206" hidden="1">
                <a:extLst>
                  <a:ext uri="{FF2B5EF4-FFF2-40B4-BE49-F238E27FC236}">
                    <a16:creationId xmlns:a16="http://schemas.microsoft.com/office/drawing/2014/main" xmlns="" id="{DE43BE07-7A7D-49EC-A0B4-3A7C67811E3C}"/>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xmlns=""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050"/>
              </a:p>
            </p:txBody>
          </p:sp>
        </p:grpSp>
      </p:grpSp>
      <p:grpSp>
        <p:nvGrpSpPr>
          <p:cNvPr id="216" name="LegendBoxes" hidden="1">
            <a:extLst>
              <a:ext uri="{FF2B5EF4-FFF2-40B4-BE49-F238E27FC236}">
                <a16:creationId xmlns:a16="http://schemas.microsoft.com/office/drawing/2014/main" xmlns="" id="{84679CF9-6D21-4EA0-9B67-478540D6D966}"/>
              </a:ext>
            </a:extLst>
          </p:cNvPr>
          <p:cNvGrpSpPr/>
          <p:nvPr userDrawn="1"/>
        </p:nvGrpSpPr>
        <p:grpSpPr>
          <a:xfrm>
            <a:off x="7968772" y="3286124"/>
            <a:ext cx="773601" cy="1287961"/>
            <a:chOff x="10652400" y="4322823"/>
            <a:chExt cx="1031468" cy="1717282"/>
          </a:xfrm>
        </p:grpSpPr>
        <p:sp>
          <p:nvSpPr>
            <p:cNvPr id="217" name="RectangleLegend1" hidden="1">
              <a:extLst>
                <a:ext uri="{FF2B5EF4-FFF2-40B4-BE49-F238E27FC236}">
                  <a16:creationId xmlns:a16="http://schemas.microsoft.com/office/drawing/2014/main" xmlns="" id="{414E297F-ED87-4D94-9650-82997A45FA02}"/>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sz="1050">
                <a:solidFill>
                  <a:schemeClr val="tx1"/>
                </a:solidFill>
              </a:endParaRPr>
            </a:p>
          </p:txBody>
        </p:sp>
        <p:sp>
          <p:nvSpPr>
            <p:cNvPr id="218" name="RectangleLegend2" hidden="1">
              <a:extLst>
                <a:ext uri="{FF2B5EF4-FFF2-40B4-BE49-F238E27FC236}">
                  <a16:creationId xmlns:a16="http://schemas.microsoft.com/office/drawing/2014/main" xmlns="" id="{837F1A76-D2DA-4F75-94D5-B909D2EF0C2A}"/>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sz="1050">
                <a:solidFill>
                  <a:schemeClr val="tx1"/>
                </a:solidFill>
              </a:endParaRPr>
            </a:p>
          </p:txBody>
        </p:sp>
        <p:sp>
          <p:nvSpPr>
            <p:cNvPr id="219" name="RectangleLegend3" hidden="1">
              <a:extLst>
                <a:ext uri="{FF2B5EF4-FFF2-40B4-BE49-F238E27FC236}">
                  <a16:creationId xmlns:a16="http://schemas.microsoft.com/office/drawing/2014/main" xmlns="" id="{A32F1981-0FA0-4983-8345-27415D3853C5}"/>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sz="1050">
                <a:solidFill>
                  <a:schemeClr val="tx1"/>
                </a:solidFill>
              </a:endParaRPr>
            </a:p>
          </p:txBody>
        </p:sp>
        <p:sp>
          <p:nvSpPr>
            <p:cNvPr id="220" name="RectangleLegend4" hidden="1">
              <a:extLst>
                <a:ext uri="{FF2B5EF4-FFF2-40B4-BE49-F238E27FC236}">
                  <a16:creationId xmlns:a16="http://schemas.microsoft.com/office/drawing/2014/main" xmlns="" id="{41041652-CE7D-4077-A146-D28DB0429DCD}"/>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sz="1050">
                <a:solidFill>
                  <a:schemeClr val="tx1"/>
                </a:solidFill>
              </a:endParaRPr>
            </a:p>
          </p:txBody>
        </p:sp>
        <p:sp>
          <p:nvSpPr>
            <p:cNvPr id="221" name="RectangleLegend5" hidden="1">
              <a:extLst>
                <a:ext uri="{FF2B5EF4-FFF2-40B4-BE49-F238E27FC236}">
                  <a16:creationId xmlns:a16="http://schemas.microsoft.com/office/drawing/2014/main" xmlns="" id="{D1E0190E-EA24-4725-85D8-F4342182A4DE}"/>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sz="1050">
                <a:solidFill>
                  <a:schemeClr val="tx1"/>
                </a:solidFill>
              </a:endParaRPr>
            </a:p>
          </p:txBody>
        </p:sp>
        <p:sp>
          <p:nvSpPr>
            <p:cNvPr id="222" name="Legend1" hidden="1">
              <a:extLst>
                <a:ext uri="{FF2B5EF4-FFF2-40B4-BE49-F238E27FC236}">
                  <a16:creationId xmlns:a16="http://schemas.microsoft.com/office/drawing/2014/main" xmlns="" id="{D499AFC7-5934-4722-A028-76A81884205D}"/>
                </a:ext>
              </a:extLst>
            </p:cNvPr>
            <p:cNvSpPr txBox="1"/>
            <p:nvPr/>
          </p:nvSpPr>
          <p:spPr>
            <a:xfrm>
              <a:off x="10978547" y="4322823"/>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223" name="Legend2" hidden="1">
              <a:extLst>
                <a:ext uri="{FF2B5EF4-FFF2-40B4-BE49-F238E27FC236}">
                  <a16:creationId xmlns:a16="http://schemas.microsoft.com/office/drawing/2014/main" xmlns="" id="{CD8D96F7-9265-4BA9-8773-C2185AFE9D01}"/>
                </a:ext>
              </a:extLst>
            </p:cNvPr>
            <p:cNvSpPr txBox="1"/>
            <p:nvPr/>
          </p:nvSpPr>
          <p:spPr>
            <a:xfrm>
              <a:off x="10978547" y="4702322"/>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224" name="Legend3" hidden="1">
              <a:extLst>
                <a:ext uri="{FF2B5EF4-FFF2-40B4-BE49-F238E27FC236}">
                  <a16:creationId xmlns:a16="http://schemas.microsoft.com/office/drawing/2014/main" xmlns="" id="{7378137F-F98C-4C72-9AA2-203A1712D650}"/>
                </a:ext>
              </a:extLst>
            </p:cNvPr>
            <p:cNvSpPr txBox="1"/>
            <p:nvPr/>
          </p:nvSpPr>
          <p:spPr>
            <a:xfrm>
              <a:off x="10978547" y="5081819"/>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225" name="Legend4" hidden="1">
              <a:extLst>
                <a:ext uri="{FF2B5EF4-FFF2-40B4-BE49-F238E27FC236}">
                  <a16:creationId xmlns:a16="http://schemas.microsoft.com/office/drawing/2014/main" xmlns="" id="{83642688-BAA8-46A9-AE7D-5415B3D57119}"/>
                </a:ext>
              </a:extLst>
            </p:cNvPr>
            <p:cNvSpPr txBox="1"/>
            <p:nvPr/>
          </p:nvSpPr>
          <p:spPr>
            <a:xfrm>
              <a:off x="10978547" y="5453241"/>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sp>
          <p:nvSpPr>
            <p:cNvPr id="226" name="Legend5" hidden="1">
              <a:extLst>
                <a:ext uri="{FF2B5EF4-FFF2-40B4-BE49-F238E27FC236}">
                  <a16:creationId xmlns:a16="http://schemas.microsoft.com/office/drawing/2014/main" xmlns="" id="{2311CB6D-C822-4BDA-A4FD-99D5362FF13E}"/>
                </a:ext>
              </a:extLst>
            </p:cNvPr>
            <p:cNvSpPr txBox="1"/>
            <p:nvPr/>
          </p:nvSpPr>
          <p:spPr>
            <a:xfrm>
              <a:off x="10978545" y="5824661"/>
              <a:ext cx="705321" cy="215444"/>
            </a:xfrm>
            <a:prstGeom prst="rect">
              <a:avLst/>
            </a:prstGeom>
            <a:noFill/>
            <a:ln>
              <a:noFill/>
              <a:miter lim="800000"/>
            </a:ln>
          </p:spPr>
          <p:txBody>
            <a:bodyPr wrap="none" lIns="0" tIns="0" rIns="0" bIns="0" rtlCol="0" anchor="ctr" anchorCtr="0">
              <a:spAutoFit/>
            </a:bodyPr>
            <a:lstStyle/>
            <a:p>
              <a:pPr>
                <a:spcAft>
                  <a:spcPts val="450"/>
                </a:spcAft>
              </a:pPr>
              <a:r>
                <a:rPr lang="es-ES" sz="1050"/>
                <a:t>Leyenda</a:t>
              </a:r>
            </a:p>
          </p:txBody>
        </p:sp>
      </p:grpSp>
      <p:sp>
        <p:nvSpPr>
          <p:cNvPr id="148" name="Freeform: Shape 147">
            <a:extLst>
              <a:ext uri="{FF2B5EF4-FFF2-40B4-BE49-F238E27FC236}">
                <a16:creationId xmlns:a16="http://schemas.microsoft.com/office/drawing/2014/main" xmlns="" id="{A8C31144-A320-4FCE-AB8C-B3B996D24C89}"/>
              </a:ext>
            </a:extLst>
          </p:cNvPr>
          <p:cNvSpPr>
            <a:spLocks/>
          </p:cNvSpPr>
          <p:nvPr userDrawn="1"/>
        </p:nvSpPr>
        <p:spPr bwMode="auto">
          <a:xfrm rot="10800000">
            <a:off x="8480869" y="4752976"/>
            <a:ext cx="520055" cy="390524"/>
          </a:xfrm>
          <a:custGeom>
            <a:avLst/>
            <a:gdLst>
              <a:gd name="connsiteX0" fmla="*/ 691942 w 1071288"/>
              <a:gd name="connsiteY0" fmla="*/ 804350 h 804460"/>
              <a:gd name="connsiteX1" fmla="*/ 414072 w 1071288"/>
              <a:gd name="connsiteY1" fmla="*/ 697897 h 804460"/>
              <a:gd name="connsiteX2" fmla="*/ 134339 w 1071288"/>
              <a:gd name="connsiteY2" fmla="*/ 424092 h 804460"/>
              <a:gd name="connsiteX3" fmla="*/ 96752 w 1071288"/>
              <a:gd name="connsiteY3" fmla="*/ 387302 h 804460"/>
              <a:gd name="connsiteX4" fmla="*/ 112913 w 1071288"/>
              <a:gd name="connsiteY4" fmla="*/ 354818 h 804460"/>
              <a:gd name="connsiteX5" fmla="*/ 41713 w 1071288"/>
              <a:gd name="connsiteY5" fmla="*/ 40767 h 804460"/>
              <a:gd name="connsiteX6" fmla="*/ 0 w 1071288"/>
              <a:gd name="connsiteY6" fmla="*/ 0 h 804460"/>
              <a:gd name="connsiteX7" fmla="*/ 812981 w 1071288"/>
              <a:gd name="connsiteY7" fmla="*/ 0 h 804460"/>
              <a:gd name="connsiteX8" fmla="*/ 950892 w 1071288"/>
              <a:gd name="connsiteY8" fmla="*/ 134883 h 804460"/>
              <a:gd name="connsiteX9" fmla="*/ 962717 w 1071288"/>
              <a:gd name="connsiteY9" fmla="*/ 683704 h 804460"/>
              <a:gd name="connsiteX10" fmla="*/ 691942 w 1071288"/>
              <a:gd name="connsiteY10" fmla="*/ 804350 h 8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288" h="804460">
                <a:moveTo>
                  <a:pt x="691942" y="804350"/>
                </a:moveTo>
                <a:cubicBezTo>
                  <a:pt x="592618" y="806715"/>
                  <a:pt x="492112" y="771231"/>
                  <a:pt x="414072" y="697897"/>
                </a:cubicBezTo>
                <a:cubicBezTo>
                  <a:pt x="317852" y="603717"/>
                  <a:pt x="224639" y="512479"/>
                  <a:pt x="134339" y="424092"/>
                </a:cubicBezTo>
                <a:lnTo>
                  <a:pt x="96752" y="387302"/>
                </a:lnTo>
                <a:lnTo>
                  <a:pt x="112913" y="354818"/>
                </a:lnTo>
                <a:cubicBezTo>
                  <a:pt x="153061" y="248804"/>
                  <a:pt x="128662" y="124159"/>
                  <a:pt x="41713" y="40767"/>
                </a:cubicBezTo>
                <a:lnTo>
                  <a:pt x="0" y="0"/>
                </a:lnTo>
                <a:lnTo>
                  <a:pt x="812981" y="0"/>
                </a:lnTo>
                <a:lnTo>
                  <a:pt x="950892" y="134883"/>
                </a:lnTo>
                <a:cubicBezTo>
                  <a:pt x="1106972" y="283916"/>
                  <a:pt x="1111702" y="529939"/>
                  <a:pt x="962717" y="683704"/>
                </a:cubicBezTo>
                <a:cubicBezTo>
                  <a:pt x="889407" y="761769"/>
                  <a:pt x="791265" y="801984"/>
                  <a:pt x="691942" y="804350"/>
                </a:cubicBezTo>
                <a:close/>
              </a:path>
            </a:pathLst>
          </a:custGeom>
          <a:solidFill>
            <a:schemeClr val="bg2">
              <a:lumMod val="95000"/>
            </a:schemeClr>
          </a:solidFill>
          <a:ln>
            <a:noFill/>
          </a:ln>
        </p:spPr>
        <p:txBody>
          <a:bodyPr vert="horz" wrap="square" lIns="68580" tIns="34290" rIns="68580" bIns="34290" numCol="1" anchor="t" anchorCtr="0" compatLnSpc="1">
            <a:prstTxWarp prst="textNoShape">
              <a:avLst/>
            </a:prstTxWarp>
            <a:noAutofit/>
          </a:bodyPr>
          <a:lstStyle/>
          <a:p>
            <a:endParaRPr lang="en-US" sz="1350"/>
          </a:p>
        </p:txBody>
      </p:sp>
      <p:pic>
        <p:nvPicPr>
          <p:cNvPr id="149" name="Picture 148">
            <a:extLst>
              <a:ext uri="{FF2B5EF4-FFF2-40B4-BE49-F238E27FC236}">
                <a16:creationId xmlns:a16="http://schemas.microsoft.com/office/drawing/2014/main" xmlns="" id="{7C707FA2-4751-44AD-8C39-1E9C6AA1A161}"/>
              </a:ext>
            </a:extLst>
          </p:cNvPr>
          <p:cNvPicPr>
            <a:picLocks/>
          </p:cNvPicPr>
          <p:nvPr userDrawn="1"/>
        </p:nvPicPr>
        <p:blipFill>
          <a:blip r:embed="rId37" cstate="print"/>
          <a:stretch>
            <a:fillRect/>
          </a:stretch>
        </p:blipFill>
        <p:spPr>
          <a:xfrm>
            <a:off x="7794834" y="4786552"/>
            <a:ext cx="613360" cy="239740"/>
          </a:xfrm>
          <a:prstGeom prst="rect">
            <a:avLst/>
          </a:prstGeom>
        </p:spPr>
      </p:pic>
      <p:sp>
        <p:nvSpPr>
          <p:cNvPr id="150" name="Freeform: Shape 149">
            <a:extLst>
              <a:ext uri="{FF2B5EF4-FFF2-40B4-BE49-F238E27FC236}">
                <a16:creationId xmlns:a16="http://schemas.microsoft.com/office/drawing/2014/main" xmlns="" id="{3EC60A03-C521-4AA2-B604-D5258D5E752E}"/>
              </a:ext>
            </a:extLst>
          </p:cNvPr>
          <p:cNvSpPr/>
          <p:nvPr userDrawn="1"/>
        </p:nvSpPr>
        <p:spPr>
          <a:xfrm>
            <a:off x="8936990" y="4880201"/>
            <a:ext cx="220355" cy="263300"/>
          </a:xfrm>
          <a:custGeom>
            <a:avLst/>
            <a:gdLst>
              <a:gd name="connsiteX0" fmla="*/ 184205 w 293806"/>
              <a:gd name="connsiteY0" fmla="*/ 53 h 351066"/>
              <a:gd name="connsiteX1" fmla="*/ 255416 w 293806"/>
              <a:gd name="connsiteY1" fmla="*/ 12159 h 351066"/>
              <a:gd name="connsiteX2" fmla="*/ 293806 w 293806"/>
              <a:gd name="connsiteY2" fmla="*/ 36442 h 351066"/>
              <a:gd name="connsiteX3" fmla="*/ 293806 w 293806"/>
              <a:gd name="connsiteY3" fmla="*/ 351066 h 351066"/>
              <a:gd name="connsiteX4" fmla="*/ 278735 w 293806"/>
              <a:gd name="connsiteY4" fmla="*/ 351066 h 351066"/>
              <a:gd name="connsiteX5" fmla="*/ 278734 w 293806"/>
              <a:gd name="connsiteY5" fmla="*/ 351065 h 351066"/>
              <a:gd name="connsiteX6" fmla="*/ 85246 w 293806"/>
              <a:gd name="connsiteY6" fmla="*/ 351065 h 351066"/>
              <a:gd name="connsiteX7" fmla="*/ 58247 w 293806"/>
              <a:gd name="connsiteY7" fmla="*/ 324678 h 351066"/>
              <a:gd name="connsiteX8" fmla="*/ 12161 w 293806"/>
              <a:gd name="connsiteY8" fmla="*/ 121404 h 351066"/>
              <a:gd name="connsiteX9" fmla="*/ 22622 w 293806"/>
              <a:gd name="connsiteY9" fmla="*/ 100379 h 351066"/>
              <a:gd name="connsiteX10" fmla="*/ 22622 w 293806"/>
              <a:gd name="connsiteY10" fmla="*/ 100380 h 351066"/>
              <a:gd name="connsiteX11" fmla="*/ 28642 w 293806"/>
              <a:gd name="connsiteY11" fmla="*/ 88280 h 351066"/>
              <a:gd name="connsiteX12" fmla="*/ 52121 w 293806"/>
              <a:gd name="connsiteY12" fmla="*/ 58241 h 351066"/>
              <a:gd name="connsiteX13" fmla="*/ 184205 w 293806"/>
              <a:gd name="connsiteY13" fmla="*/ 53 h 3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806" h="351066">
                <a:moveTo>
                  <a:pt x="184205" y="53"/>
                </a:moveTo>
                <a:cubicBezTo>
                  <a:pt x="208324" y="-521"/>
                  <a:pt x="232540" y="3498"/>
                  <a:pt x="255416" y="12159"/>
                </a:cubicBezTo>
                <a:lnTo>
                  <a:pt x="293806" y="36442"/>
                </a:lnTo>
                <a:lnTo>
                  <a:pt x="293806" y="351066"/>
                </a:lnTo>
                <a:lnTo>
                  <a:pt x="278735" y="351066"/>
                </a:lnTo>
                <a:lnTo>
                  <a:pt x="278734" y="351065"/>
                </a:lnTo>
                <a:lnTo>
                  <a:pt x="85246" y="351065"/>
                </a:lnTo>
                <a:lnTo>
                  <a:pt x="58247" y="324678"/>
                </a:lnTo>
                <a:cubicBezTo>
                  <a:pt x="1968" y="270702"/>
                  <a:pt x="-13825" y="190023"/>
                  <a:pt x="12161" y="121404"/>
                </a:cubicBezTo>
                <a:lnTo>
                  <a:pt x="22622" y="100379"/>
                </a:lnTo>
                <a:lnTo>
                  <a:pt x="22622" y="100380"/>
                </a:lnTo>
                <a:lnTo>
                  <a:pt x="28642" y="88280"/>
                </a:lnTo>
                <a:cubicBezTo>
                  <a:pt x="35299" y="77692"/>
                  <a:pt x="43124" y="67620"/>
                  <a:pt x="52121" y="58241"/>
                </a:cubicBezTo>
                <a:cubicBezTo>
                  <a:pt x="88110" y="20725"/>
                  <a:pt x="135966" y="1201"/>
                  <a:pt x="184205" y="53"/>
                </a:cubicBezTo>
                <a:close/>
              </a:path>
            </a:pathLst>
          </a:cu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225"/>
              </a:spcBef>
              <a:spcAft>
                <a:spcPts val="225"/>
              </a:spcAft>
            </a:pPr>
            <a:endParaRPr lang="es-CL" sz="1200" err="1">
              <a:solidFill>
                <a:schemeClr val="bg1"/>
              </a:solidFill>
            </a:endParaRPr>
          </a:p>
        </p:txBody>
      </p:sp>
    </p:spTree>
    <p:extLst>
      <p:ext uri="{BB962C8B-B14F-4D97-AF65-F5344CB8AC3E}">
        <p14:creationId xmlns:p14="http://schemas.microsoft.com/office/powerpoint/2010/main" xmlns="" val="3826753583"/>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3" r:id="rId9"/>
    <p:sldLayoutId id="2147483894" r:id="rId10"/>
    <p:sldLayoutId id="2147483895" r:id="rId11"/>
    <p:sldLayoutId id="2147483896" r:id="rId12"/>
    <p:sldLayoutId id="2147483898" r:id="rId13"/>
  </p:sldLayoutIdLst>
  <p:txStyles>
    <p:titleStyle>
      <a:lvl1pPr algn="l" defTabSz="685800" rtl="0" eaLnBrk="1" latinLnBrk="0" hangingPunct="1">
        <a:lnSpc>
          <a:spcPct val="100000"/>
        </a:lnSpc>
        <a:spcBef>
          <a:spcPct val="0"/>
        </a:spcBef>
        <a:buNone/>
        <a:defRPr lang="es-ES" sz="1875" b="1" kern="1200" spc="0" baseline="0" dirty="0">
          <a:ln w="6350" cap="flat">
            <a:noFill/>
            <a:miter lim="800000"/>
          </a:ln>
          <a:solidFill>
            <a:schemeClr val="tx1"/>
          </a:solidFill>
          <a:latin typeface="+mj-lt"/>
          <a:ea typeface="+mj-ea"/>
          <a:cs typeface="+mj-cs"/>
        </a:defRPr>
      </a:lvl1pPr>
    </p:titleStyle>
    <p:bodyStyle>
      <a:lvl1pPr marL="0" indent="0" algn="l" defTabSz="685800" rtl="0" eaLnBrk="1" latinLnBrk="0" hangingPunct="1">
        <a:lnSpc>
          <a:spcPct val="100000"/>
        </a:lnSpc>
        <a:spcBef>
          <a:spcPts val="225"/>
        </a:spcBef>
        <a:spcAft>
          <a:spcPts val="225"/>
        </a:spcAft>
        <a:buClr>
          <a:schemeClr val="tx1"/>
        </a:buClr>
        <a:buSzPct val="100000"/>
        <a:buFont typeface="Segoe UI" panose="020B0502040204020203" pitchFamily="34" charset="0"/>
        <a:buChar char="​"/>
        <a:defRPr lang="en-US" sz="1200" kern="1200" dirty="0">
          <a:solidFill>
            <a:schemeClr val="tx1"/>
          </a:solidFill>
          <a:latin typeface="+mn-lt"/>
          <a:ea typeface="+mn-ea"/>
          <a:cs typeface="Arial" panose="020B0604020202020204" pitchFamily="34" charset="0"/>
        </a:defRPr>
      </a:lvl1pPr>
      <a:lvl2pPr marL="172797" indent="-170097" algn="l" defTabSz="685800" rtl="0" eaLnBrk="1" latinLnBrk="0" hangingPunct="1">
        <a:lnSpc>
          <a:spcPct val="100000"/>
        </a:lnSpc>
        <a:spcBef>
          <a:spcPts val="0"/>
        </a:spcBef>
        <a:spcAft>
          <a:spcPts val="225"/>
        </a:spcAft>
        <a:buClr>
          <a:schemeClr val="tx1"/>
        </a:buClr>
        <a:buSzPct val="110000"/>
        <a:buFont typeface="Wingdings" panose="05000000000000000000" pitchFamily="2" charset="2"/>
        <a:buChar char=""/>
        <a:defRPr lang="en-US" sz="1200" kern="1200" dirty="0">
          <a:solidFill>
            <a:schemeClr val="tx1"/>
          </a:solidFill>
          <a:latin typeface="+mn-lt"/>
          <a:ea typeface="+mn-ea"/>
          <a:cs typeface="+mn-cs"/>
        </a:defRPr>
      </a:lvl2pPr>
      <a:lvl3pPr marL="332095" indent="-161998" algn="l" defTabSz="685800" rtl="0" eaLnBrk="1" latinLnBrk="0" hangingPunct="1">
        <a:lnSpc>
          <a:spcPct val="100000"/>
        </a:lnSpc>
        <a:spcBef>
          <a:spcPts val="0"/>
        </a:spcBef>
        <a:spcAft>
          <a:spcPts val="225"/>
        </a:spcAft>
        <a:buClr>
          <a:schemeClr val="tx1"/>
        </a:buClr>
        <a:buSzPct val="110000"/>
        <a:buFont typeface="Arial" panose="020B0604020202020204" pitchFamily="34" charset="0"/>
        <a:buChar char="‒"/>
        <a:defRPr lang="en-US" sz="1200" kern="1200" dirty="0">
          <a:solidFill>
            <a:schemeClr val="tx1"/>
          </a:solidFill>
          <a:latin typeface="+mn-lt"/>
          <a:ea typeface="+mn-ea"/>
          <a:cs typeface="+mn-cs"/>
        </a:defRPr>
      </a:lvl3pPr>
      <a:lvl4pPr marL="448193" indent="-113399"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4pPr>
      <a:lvl5pPr marL="612890" indent="-110699" algn="l" defTabSz="685800" rtl="0" eaLnBrk="1" latinLnBrk="0" hangingPunct="1">
        <a:lnSpc>
          <a:spcPct val="100000"/>
        </a:lnSpc>
        <a:spcBef>
          <a:spcPts val="0"/>
        </a:spcBef>
        <a:spcAft>
          <a:spcPts val="225"/>
        </a:spcAft>
        <a:buClr>
          <a:schemeClr val="tx1"/>
        </a:buClr>
        <a:buSzPct val="100000"/>
        <a:buFont typeface="Arial" panose="020B0604020202020204" pitchFamily="34" charset="0"/>
        <a:buChar char="̶"/>
        <a:defRPr lang="en-US" sz="1200" kern="1200" dirty="0">
          <a:solidFill>
            <a:schemeClr val="tx1"/>
          </a:solidFill>
          <a:latin typeface="+mn-lt"/>
          <a:ea typeface="+mn-ea"/>
          <a:cs typeface="+mn-cs"/>
        </a:defRPr>
      </a:lvl5pPr>
      <a:lvl6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6pPr>
      <a:lvl7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7pPr>
      <a:lvl8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8pPr>
      <a:lvl9pPr marL="814388" indent="-128588" algn="l" defTabSz="685800" rtl="0" eaLnBrk="1" latinLnBrk="0" hangingPunct="1">
        <a:lnSpc>
          <a:spcPct val="100000"/>
        </a:lnSpc>
        <a:spcBef>
          <a:spcPts val="0"/>
        </a:spcBef>
        <a:spcAft>
          <a:spcPts val="225"/>
        </a:spcAft>
        <a:buSzPct val="100000"/>
        <a:buFont typeface="Arial" panose="020B0604020202020204" pitchFamily="34" charset="0"/>
        <a:buChar char="▫"/>
        <a:defRPr sz="1200" kern="1200">
          <a:solidFill>
            <a:schemeClr val="tx1"/>
          </a:solidFill>
          <a:latin typeface="+mn-lt"/>
          <a:ea typeface="+mn-ea"/>
          <a:cs typeface="Arial" panose="020B0604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notesSlide" Target="../notesSlides/notesSlide2.xml"/><Relationship Id="rId16" Type="http://schemas.openxmlformats.org/officeDocument/2006/relationships/image" Target="../media/image49.png"/><Relationship Id="rId1" Type="http://schemas.openxmlformats.org/officeDocument/2006/relationships/slideLayout" Target="../slideLayouts/slideLayout51.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jpe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9.svg"/><Relationship Id="rId9" Type="http://schemas.openxmlformats.org/officeDocument/2006/relationships/image" Target="../media/image42.png"/><Relationship Id="rId1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7.png"/><Relationship Id="rId7" Type="http://schemas.openxmlformats.org/officeDocument/2006/relationships/image" Target="../media/image65.jpe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png"/><Relationship Id="rId9" Type="http://schemas.openxmlformats.org/officeDocument/2006/relationships/image" Target="../media/image69.sv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emf"/><Relationship Id="rId1" Type="http://schemas.openxmlformats.org/officeDocument/2006/relationships/slideLayout" Target="../slideLayouts/slideLayout2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xmlns="" id="{97024847-4DE5-499D-87AC-E5D5934D5583}"/>
              </a:ext>
            </a:extLst>
          </p:cNvPr>
          <p:cNvSpPr>
            <a:spLocks noGrp="1"/>
          </p:cNvSpPr>
          <p:nvPr>
            <p:ph type="body" sz="quarter" idx="13"/>
          </p:nvPr>
        </p:nvSpPr>
        <p:spPr>
          <a:xfrm>
            <a:off x="1911296" y="3375645"/>
            <a:ext cx="1724600" cy="276225"/>
          </a:xfrm>
        </p:spPr>
        <p:txBody>
          <a:bodyPr>
            <a:normAutofit lnSpcReduction="10000"/>
          </a:bodyPr>
          <a:lstStyle/>
          <a:p>
            <a:r>
              <a:rPr lang="es-MX" dirty="0"/>
              <a:t>16/11/2022</a:t>
            </a:r>
            <a:endParaRPr lang="es-CO" dirty="0"/>
          </a:p>
        </p:txBody>
      </p:sp>
      <p:sp>
        <p:nvSpPr>
          <p:cNvPr id="2" name="Rectángulo 1">
            <a:extLst>
              <a:ext uri="{FF2B5EF4-FFF2-40B4-BE49-F238E27FC236}">
                <a16:creationId xmlns:a16="http://schemas.microsoft.com/office/drawing/2014/main" xmlns="" id="{086D9F0A-14B0-2DAE-1B90-6D7B76DF829A}"/>
              </a:ext>
            </a:extLst>
          </p:cNvPr>
          <p:cNvSpPr/>
          <p:nvPr/>
        </p:nvSpPr>
        <p:spPr>
          <a:xfrm>
            <a:off x="179512" y="309353"/>
            <a:ext cx="6480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s-MX" sz="3600" b="1" dirty="0" err="1">
                <a:solidFill>
                  <a:srgbClr val="002060"/>
                </a:solidFill>
              </a:rPr>
              <a:t>Sustainability</a:t>
            </a:r>
            <a:r>
              <a:rPr lang="es-MX" sz="3600" b="1" dirty="0">
                <a:solidFill>
                  <a:srgbClr val="002060"/>
                </a:solidFill>
              </a:rPr>
              <a:t> </a:t>
            </a:r>
            <a:r>
              <a:rPr lang="es-MX" sz="3600" b="1" dirty="0" smtClean="0">
                <a:solidFill>
                  <a:srgbClr val="002060"/>
                </a:solidFill>
              </a:rPr>
              <a:t> </a:t>
            </a:r>
            <a:r>
              <a:rPr lang="es-MX" sz="3600" b="1" dirty="0" err="1" smtClean="0">
                <a:solidFill>
                  <a:srgbClr val="002060"/>
                </a:solidFill>
              </a:rPr>
              <a:t>Strategy</a:t>
            </a:r>
            <a:endParaRPr kumimoji="0" lang="es-MX" sz="36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3" name="Rectángulo 2">
            <a:extLst>
              <a:ext uri="{FF2B5EF4-FFF2-40B4-BE49-F238E27FC236}">
                <a16:creationId xmlns:a16="http://schemas.microsoft.com/office/drawing/2014/main" xmlns="" id="{AF8C7639-8685-B60E-567B-8E86FAB04FFF}"/>
              </a:ext>
            </a:extLst>
          </p:cNvPr>
          <p:cNvSpPr/>
          <p:nvPr/>
        </p:nvSpPr>
        <p:spPr>
          <a:xfrm>
            <a:off x="323528" y="885417"/>
            <a:ext cx="3312368" cy="1110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a16="http://schemas.microsoft.com/office/drawing/2014/main" xmlns="" id="{ECEB98E0-99A7-8625-9E17-89518640AA29}"/>
              </a:ext>
            </a:extLst>
          </p:cNvPr>
          <p:cNvSpPr/>
          <p:nvPr/>
        </p:nvSpPr>
        <p:spPr>
          <a:xfrm>
            <a:off x="4355976" y="1203598"/>
            <a:ext cx="216024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a16="http://schemas.microsoft.com/office/drawing/2014/main" xmlns="" id="{221C793E-71FD-BAF6-7A85-C4CFD7AF1361}"/>
              </a:ext>
            </a:extLst>
          </p:cNvPr>
          <p:cNvSpPr/>
          <p:nvPr/>
        </p:nvSpPr>
        <p:spPr>
          <a:xfrm>
            <a:off x="179512" y="1050666"/>
            <a:ext cx="6529106" cy="998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B050"/>
                </a:solidFill>
              </a:rPr>
              <a:t>Progress on cross-cutting sustainability initiatives</a:t>
            </a:r>
            <a:endParaRPr kumimoji="0" lang="es-CO" sz="3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Rectángulo 6">
            <a:extLst>
              <a:ext uri="{FF2B5EF4-FFF2-40B4-BE49-F238E27FC236}">
                <a16:creationId xmlns:a16="http://schemas.microsoft.com/office/drawing/2014/main" xmlns="" id="{93059633-108A-7B0D-940A-E41A0007456D}"/>
              </a:ext>
            </a:extLst>
          </p:cNvPr>
          <p:cNvSpPr/>
          <p:nvPr/>
        </p:nvSpPr>
        <p:spPr>
          <a:xfrm>
            <a:off x="323528" y="2571750"/>
            <a:ext cx="360040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TextBox 8"/>
          <p:cNvSpPr txBox="1"/>
          <p:nvPr/>
        </p:nvSpPr>
        <p:spPr>
          <a:xfrm>
            <a:off x="990600" y="3257550"/>
            <a:ext cx="685800" cy="369332"/>
          </a:xfrm>
          <a:prstGeom prst="rect">
            <a:avLst/>
          </a:prstGeom>
          <a:solidFill>
            <a:schemeClr val="bg1"/>
          </a:solidFill>
        </p:spPr>
        <p:txBody>
          <a:bodyPr wrap="square" rtlCol="0">
            <a:spAutoFit/>
          </a:bodyPr>
          <a:lstStyle/>
          <a:p>
            <a:r>
              <a:rPr lang="en-US" b="1" dirty="0" smtClean="0"/>
              <a:t>Date</a:t>
            </a:r>
            <a:endParaRPr lang="en-US" b="1" dirty="0"/>
          </a:p>
        </p:txBody>
      </p:sp>
    </p:spTree>
    <p:extLst>
      <p:ext uri="{BB962C8B-B14F-4D97-AF65-F5344CB8AC3E}">
        <p14:creationId xmlns:p14="http://schemas.microsoft.com/office/powerpoint/2010/main" xmlns="" val="1148513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Gráfico de burbujas&#10;&#10;Descripción generada automáticamente">
            <a:extLst>
              <a:ext uri="{FF2B5EF4-FFF2-40B4-BE49-F238E27FC236}">
                <a16:creationId xmlns:a16="http://schemas.microsoft.com/office/drawing/2014/main" xmlns="" id="{180D6E1D-BBA5-47D9-BBDF-11797F7627E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210570" y="4602999"/>
            <a:ext cx="833571" cy="404622"/>
          </a:xfrm>
          <a:prstGeom prst="rect">
            <a:avLst/>
          </a:prstGeom>
        </p:spPr>
      </p:pic>
      <p:graphicFrame>
        <p:nvGraphicFramePr>
          <p:cNvPr id="27" name="Tabla 26">
            <a:extLst>
              <a:ext uri="{FF2B5EF4-FFF2-40B4-BE49-F238E27FC236}">
                <a16:creationId xmlns:a16="http://schemas.microsoft.com/office/drawing/2014/main" xmlns="" id="{7C1CA666-38E4-4FF1-88FA-809B658FB883}"/>
              </a:ext>
            </a:extLst>
          </p:cNvPr>
          <p:cNvGraphicFramePr>
            <a:graphicFrameLocks noGrp="1"/>
          </p:cNvGraphicFramePr>
          <p:nvPr>
            <p:extLst>
              <p:ext uri="{D42A27DB-BD31-4B8C-83A1-F6EECF244321}">
                <p14:modId xmlns:p14="http://schemas.microsoft.com/office/powerpoint/2010/main" xmlns="" val="2776131637"/>
              </p:ext>
            </p:extLst>
          </p:nvPr>
        </p:nvGraphicFramePr>
        <p:xfrm>
          <a:off x="210570" y="923474"/>
          <a:ext cx="8496944" cy="3708032"/>
        </p:xfrm>
        <a:graphic>
          <a:graphicData uri="http://schemas.openxmlformats.org/drawingml/2006/table">
            <a:tbl>
              <a:tblPr firstRow="1" bandRow="1">
                <a:noFill/>
                <a:tableStyleId>{5C22544A-7EE6-4342-B048-85BDC9FD1C3A}</a:tableStyleId>
              </a:tblPr>
              <a:tblGrid>
                <a:gridCol w="1263234">
                  <a:extLst>
                    <a:ext uri="{9D8B030D-6E8A-4147-A177-3AD203B41FA5}">
                      <a16:colId xmlns:a16="http://schemas.microsoft.com/office/drawing/2014/main" xmlns="" val="1845517788"/>
                    </a:ext>
                  </a:extLst>
                </a:gridCol>
                <a:gridCol w="2796673">
                  <a:extLst>
                    <a:ext uri="{9D8B030D-6E8A-4147-A177-3AD203B41FA5}">
                      <a16:colId xmlns:a16="http://schemas.microsoft.com/office/drawing/2014/main" xmlns="" val="3486120340"/>
                    </a:ext>
                  </a:extLst>
                </a:gridCol>
                <a:gridCol w="4437037">
                  <a:extLst>
                    <a:ext uri="{9D8B030D-6E8A-4147-A177-3AD203B41FA5}">
                      <a16:colId xmlns:a16="http://schemas.microsoft.com/office/drawing/2014/main" xmlns="" val="1109507334"/>
                    </a:ext>
                  </a:extLst>
                </a:gridCol>
              </a:tblGrid>
              <a:tr h="350548">
                <a:tc>
                  <a:txBody>
                    <a:bodyPr/>
                    <a:lstStyle/>
                    <a:p>
                      <a:pPr algn="ctr">
                        <a:defRPr/>
                      </a:pPr>
                      <a:r>
                        <a:rPr lang="en-US" sz="900" b="1" dirty="0" smtClean="0">
                          <a:solidFill>
                            <a:schemeClr val="bg1"/>
                          </a:solidFill>
                        </a:rPr>
                        <a:t>INITIATIVES</a:t>
                      </a:r>
                      <a:endParaRPr kumimoji="0" lang="es-CO" sz="900" b="0" i="0" u="none" strike="noStrike" kern="1200" cap="none" spc="0" normalizeH="0" baseline="0" noProof="0" dirty="0">
                        <a:ln>
                          <a:noFill/>
                        </a:ln>
                        <a:solidFill>
                          <a:schemeClr val="bg1"/>
                        </a:solidFill>
                        <a:effectLst/>
                        <a:uLnTx/>
                        <a:uFillTx/>
                        <a:latin typeface="+mn-lt"/>
                        <a:ea typeface="+mn-ea"/>
                        <a:cs typeface="+mn-cs"/>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accent5">
                        <a:lumMod val="75000"/>
                      </a:schemeClr>
                    </a:solidFill>
                  </a:tcPr>
                </a:tc>
                <a:tc>
                  <a:txBody>
                    <a:bodyPr/>
                    <a:lstStyle/>
                    <a:p>
                      <a:pPr algn="ctr" fontAlgn="ctr"/>
                      <a:r>
                        <a:rPr lang="es-CO" sz="900" u="none" strike="noStrike" dirty="0">
                          <a:solidFill>
                            <a:schemeClr val="bg1"/>
                          </a:solidFill>
                          <a:effectLst/>
                          <a:latin typeface="Arial" panose="020B0604020202020204" pitchFamily="34" charset="0"/>
                          <a:cs typeface="Arial" panose="020B0604020202020204" pitchFamily="34" charset="0"/>
                        </a:rPr>
                        <a:t>TGI</a:t>
                      </a:r>
                      <a:endParaRPr lang="es-CO" sz="900" b="1" i="0" u="none" strike="noStrike" dirty="0">
                        <a:solidFill>
                          <a:schemeClr val="bg1"/>
                        </a:solidFill>
                        <a:effectLst/>
                        <a:latin typeface="Arial" panose="020B0604020202020204" pitchFamily="34" charset="0"/>
                        <a:cs typeface="Arial" panose="020B0604020202020204" pitchFamily="34" charset="0"/>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accent5">
                        <a:lumMod val="50000"/>
                      </a:schemeClr>
                    </a:solidFill>
                  </a:tcPr>
                </a:tc>
                <a:tc>
                  <a:txBody>
                    <a:bodyPr/>
                    <a:lstStyle/>
                    <a:p>
                      <a:pPr algn="ctr" fontAlgn="ctr"/>
                      <a:r>
                        <a:rPr lang="es-CO" sz="900" u="none" strike="noStrike" dirty="0" smtClean="0">
                          <a:solidFill>
                            <a:schemeClr val="bg1"/>
                          </a:solidFill>
                          <a:effectLst/>
                          <a:latin typeface="Arial" panose="020B0604020202020204" pitchFamily="34" charset="0"/>
                          <a:cs typeface="Arial" panose="020B0604020202020204" pitchFamily="34" charset="0"/>
                        </a:rPr>
                        <a:t>PROGRESS </a:t>
                      </a:r>
                      <a:r>
                        <a:rPr lang="es-CO" sz="900" u="none" strike="noStrike" dirty="0">
                          <a:solidFill>
                            <a:schemeClr val="bg1"/>
                          </a:solidFill>
                          <a:effectLst/>
                          <a:latin typeface="Arial" panose="020B0604020202020204" pitchFamily="34" charset="0"/>
                          <a:cs typeface="Arial" panose="020B0604020202020204" pitchFamily="34" charset="0"/>
                        </a:rPr>
                        <a:t>(15/11/2022)</a:t>
                      </a:r>
                      <a:endParaRPr lang="es-CO" sz="900" b="1" i="0" u="none" strike="noStrike" dirty="0">
                        <a:solidFill>
                          <a:schemeClr val="bg1"/>
                        </a:solidFill>
                        <a:effectLst/>
                        <a:latin typeface="Arial" panose="020B0604020202020204" pitchFamily="34" charset="0"/>
                        <a:cs typeface="Arial" panose="020B0604020202020204" pitchFamily="34" charset="0"/>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rgbClr val="00A278"/>
                    </a:solidFill>
                  </a:tcPr>
                </a:tc>
                <a:extLst>
                  <a:ext uri="{0D108BD9-81ED-4DB2-BD59-A6C34878D82A}">
                    <a16:rowId xmlns:a16="http://schemas.microsoft.com/office/drawing/2014/main" xmlns="" val="3926471116"/>
                  </a:ext>
                </a:extLst>
              </a:tr>
              <a:tr h="715948">
                <a:tc>
                  <a:txBody>
                    <a:bodyPr/>
                    <a:lstStyle/>
                    <a:p>
                      <a:pPr algn="l" fontAlgn="b"/>
                      <a:r>
                        <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rPr>
                        <a:t>1.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Design of a climate change strategy</a:t>
                      </a: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lgn="l" fontAlgn="ct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Alignment with the corporate climate change strategy:</a:t>
                      </a:r>
                    </a:p>
                    <a:p>
                      <a:pPr algn="l" fontAlgn="ct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Measurement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and verification of GHG emissions</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2022-2030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emissions reduction plan</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Compensation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of emissions.</a:t>
                      </a:r>
                      <a:endParaRPr lang="es-CO"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chemeClr val="bg1">
                        <a:lumMod val="95000"/>
                      </a:schemeClr>
                    </a:solidFill>
                  </a:tcPr>
                </a:tc>
                <a:tc>
                  <a:txBody>
                    <a:bodyPr/>
                    <a:lstStyle/>
                    <a:p>
                      <a:pPr algn="l" fontAlgn="ct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Alignment with the corporate climate change strategy:</a:t>
                      </a:r>
                    </a:p>
                    <a:p>
                      <a:pPr algn="l" fontAlgn="ct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n-US" sz="900" b="1"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Decarbonization</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Route Progress (see detail slide 3)</a:t>
                      </a:r>
                    </a:p>
                    <a:p>
                      <a:pPr marL="228600" indent="-228600" algn="l" fontAlgn="ctr">
                        <a:buAutoNum type="arabicPeriod"/>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The selection and contracting process to measure fugitive emissions from 37% of the infrastructure is underway</a:t>
                      </a:r>
                    </a:p>
                    <a:p>
                      <a:pPr marL="228600" indent="-228600" algn="l" fontAlgn="ctr">
                        <a:buAutoNum type="arabicPeriod"/>
                      </a:pP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rPr>
                        <a:t>Kick off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and interview construction path reduction emissions (Corporate)</a:t>
                      </a: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s-MX" sz="900" b="1"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Emission</a:t>
                      </a:r>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s-MX" sz="900" b="1"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compensation</a:t>
                      </a:r>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indent="-228600" algn="l" fontAlgn="ctr">
                        <a:buFont typeface="Wingdings" panose="05000000000000000000" pitchFamily="2" charset="2"/>
                        <a:buChar char="ü"/>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Emission compensation for emergencies in 2021 (72,000 TCO2eq)</a:t>
                      </a:r>
                    </a:p>
                    <a:p>
                      <a:pPr marL="228600" indent="-228600" algn="l" fontAlgn="ctr">
                        <a:buFont typeface="Wingdings" panose="05000000000000000000" pitchFamily="2" charset="2"/>
                        <a:buChar char="ü"/>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Emission compensation for carbon neutrality of 5 locations (8,938TCO2eq)</a:t>
                      </a:r>
                      <a:r>
                        <a:rPr lang="es-MX"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endParaRPr lang="es-CO" sz="900" b="0" i="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228600" indent="-228600" algn="l" fontAlgn="ctr">
                        <a:buFont typeface="Wingdings" panose="05000000000000000000" pitchFamily="2" charset="2"/>
                        <a:buChar char="ü"/>
                      </a:pPr>
                      <a:r>
                        <a:rPr lang="en-US" sz="9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Emission compensation for emergencies in the 1st semester of 2022 (33,888 TCO2eq)</a:t>
                      </a: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chemeClr val="bg1"/>
                    </a:solidFill>
                  </a:tcPr>
                </a:tc>
                <a:extLst>
                  <a:ext uri="{0D108BD9-81ED-4DB2-BD59-A6C34878D82A}">
                    <a16:rowId xmlns:a16="http://schemas.microsoft.com/office/drawing/2014/main" xmlns="" val="2437333479"/>
                  </a:ext>
                </a:extLst>
              </a:tr>
              <a:tr h="1080120">
                <a:tc>
                  <a:txBody>
                    <a:bodyPr/>
                    <a:lstStyle/>
                    <a:p>
                      <a:pPr algn="l" fontAlgn="b"/>
                      <a:r>
                        <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rPr>
                        <a:t>2.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Design and implementation of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a:t>
                      </a:r>
                      <a:r>
                        <a:rPr lang="en-US" sz="900" b="1" i="0" u="none" strike="noStrike" baseline="0"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human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rights strategy /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diversity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and inclusion</a:t>
                      </a: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Diversity and inclusion gap-closing plan.</a:t>
                      </a: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Inclusion of human rights clauses in the contracts.</a:t>
                      </a: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Evaluation of the performance of the contractors in Human Rights.</a:t>
                      </a:r>
                      <a:endParaRPr lang="es-CO"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Launch of the Open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Door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Program in which we group lines of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action</a:t>
                      </a:r>
                      <a:r>
                        <a:rPr lang="en-US" sz="900" b="1" i="0" u="none" strike="noStrike" baseline="0"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with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specific goals, putting women and vulnerable communities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in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the center. Some of the results are listed on slide 4</a:t>
                      </a:r>
                      <a:r>
                        <a:rPr lang="es-MX"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Human rights clauses were included in the contracts.</a:t>
                      </a:r>
                    </a:p>
                    <a:p>
                      <a:pPr marL="228600" indent="-228600" algn="l" fontAlgn="ctr">
                        <a:buAutoNum type="arabicPeriod"/>
                      </a:pP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The inclusion of the evaluation of the performance of contractors in Human Rights is in process in conjunction with GEB</a:t>
                      </a:r>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endParaRPr lang="es-CO"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944109822"/>
                  </a:ext>
                </a:extLst>
              </a:tr>
            </a:tbl>
          </a:graphicData>
        </a:graphic>
      </p:graphicFrame>
      <p:pic>
        <p:nvPicPr>
          <p:cNvPr id="3" name="Imagen 2" descr="Gráfico&#10;&#10;Descripción generada automáticamente con confianza media">
            <a:extLst>
              <a:ext uri="{FF2B5EF4-FFF2-40B4-BE49-F238E27FC236}">
                <a16:creationId xmlns:a16="http://schemas.microsoft.com/office/drawing/2014/main" xmlns="" id="{3701C892-43BE-4C78-8663-70C28A4C974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9448" t="32259" b="29947"/>
          <a:stretch/>
        </p:blipFill>
        <p:spPr>
          <a:xfrm>
            <a:off x="8008202" y="4602999"/>
            <a:ext cx="1021619" cy="445553"/>
          </a:xfrm>
          <a:prstGeom prst="rect">
            <a:avLst/>
          </a:prstGeom>
        </p:spPr>
      </p:pic>
      <p:sp>
        <p:nvSpPr>
          <p:cNvPr id="8" name="Título 127">
            <a:extLst>
              <a:ext uri="{FF2B5EF4-FFF2-40B4-BE49-F238E27FC236}">
                <a16:creationId xmlns:a16="http://schemas.microsoft.com/office/drawing/2014/main" xmlns="" id="{0FDDDA92-0245-4B69-B90E-63E36969A493}"/>
              </a:ext>
            </a:extLst>
          </p:cNvPr>
          <p:cNvSpPr txBox="1">
            <a:spLocks/>
          </p:cNvSpPr>
          <p:nvPr/>
        </p:nvSpPr>
        <p:spPr>
          <a:xfrm>
            <a:off x="1449357" y="281227"/>
            <a:ext cx="5867550" cy="46378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b="1" kern="1200">
                <a:solidFill>
                  <a:srgbClr val="0070C0"/>
                </a:solidFill>
                <a:latin typeface="Arial" panose="020B0604020202020204" pitchFamily="34" charset="0"/>
                <a:ea typeface="+mj-ea"/>
                <a:cs typeface="Arial" panose="020B0604020202020204" pitchFamily="34" charset="0"/>
              </a:defRPr>
            </a:lvl1pPr>
          </a:lstStyle>
          <a:p>
            <a:pPr algn="ctr"/>
            <a:r>
              <a:rPr lang="es-MX" sz="2100" smtClean="0"/>
              <a:t>Transversal Sustainability Initiatives</a:t>
            </a:r>
            <a:br>
              <a:rPr lang="es-MX" sz="2100" smtClean="0"/>
            </a:br>
            <a:r>
              <a:rPr lang="es-MX" sz="1800" b="0" smtClean="0"/>
              <a:t>Corporate and TGI 2022</a:t>
            </a:r>
            <a:endParaRPr lang="es-CO" sz="2100" b="0" dirty="0"/>
          </a:p>
        </p:txBody>
      </p:sp>
    </p:spTree>
    <p:extLst>
      <p:ext uri="{BB962C8B-B14F-4D97-AF65-F5344CB8AC3E}">
        <p14:creationId xmlns:p14="http://schemas.microsoft.com/office/powerpoint/2010/main" xmlns="" val="284525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1">
            <a:extLst>
              <a:ext uri="{FF2B5EF4-FFF2-40B4-BE49-F238E27FC236}">
                <a16:creationId xmlns:a16="http://schemas.microsoft.com/office/drawing/2014/main" xmlns="" id="{BB6A06E7-7044-D4F1-A845-1C115C4D0755}"/>
              </a:ext>
            </a:extLst>
          </p:cNvPr>
          <p:cNvSpPr/>
          <p:nvPr/>
        </p:nvSpPr>
        <p:spPr>
          <a:xfrm>
            <a:off x="7721" y="-13341"/>
            <a:ext cx="4344823" cy="461665"/>
          </a:xfrm>
          <a:prstGeom prst="rect">
            <a:avLst/>
          </a:prstGeom>
          <a:solidFill>
            <a:schemeClr val="bg1"/>
          </a:solidFill>
        </p:spPr>
        <p:txBody>
          <a:bodyPr wrap="square">
            <a:spAutoFit/>
          </a:bodyPr>
          <a:lstStyle/>
          <a:p>
            <a:r>
              <a:rPr lang="es-MX" sz="2400" b="1" i="1" dirty="0" err="1">
                <a:latin typeface="Fira Sans Ultra" panose="020B0503050000020004" pitchFamily="34" charset="0"/>
                <a:ea typeface="Fira Sans Ultra" panose="020B0503050000020004" pitchFamily="34" charset="0"/>
                <a:cs typeface="Arial" panose="020B0604020202020204" pitchFamily="34" charset="0"/>
              </a:rPr>
              <a:t>Decarbonization</a:t>
            </a:r>
            <a:r>
              <a:rPr lang="es-MX" sz="2400" b="1" i="1" dirty="0">
                <a:latin typeface="Fira Sans Ultra" panose="020B0503050000020004" pitchFamily="34" charset="0"/>
                <a:ea typeface="Fira Sans Ultra" panose="020B0503050000020004" pitchFamily="34" charset="0"/>
                <a:cs typeface="Arial" panose="020B0604020202020204" pitchFamily="34" charset="0"/>
              </a:rPr>
              <a:t> </a:t>
            </a:r>
            <a:r>
              <a:rPr lang="es-MX" sz="2400" b="1" i="1" dirty="0" err="1">
                <a:latin typeface="Fira Sans Ultra" panose="020B0503050000020004" pitchFamily="34" charset="0"/>
                <a:ea typeface="Fira Sans Ultra" panose="020B0503050000020004" pitchFamily="34" charset="0"/>
                <a:cs typeface="Arial" panose="020B0604020202020204" pitchFamily="34" charset="0"/>
              </a:rPr>
              <a:t>Route</a:t>
            </a:r>
            <a:endParaRPr lang="es-CO" sz="2400" b="1" i="1" dirty="0">
              <a:latin typeface="Fira Sans Ultra" panose="020B0503050000020004" pitchFamily="34" charset="0"/>
              <a:ea typeface="Fira Sans Ultra" panose="020B0503050000020004" pitchFamily="34" charset="0"/>
              <a:cs typeface="Arial" panose="020B0604020202020204" pitchFamily="34" charset="0"/>
            </a:endParaRPr>
          </a:p>
        </p:txBody>
      </p:sp>
      <p:sp>
        <p:nvSpPr>
          <p:cNvPr id="4" name="Rectángulo 3">
            <a:extLst>
              <a:ext uri="{FF2B5EF4-FFF2-40B4-BE49-F238E27FC236}">
                <a16:creationId xmlns:a16="http://schemas.microsoft.com/office/drawing/2014/main" xmlns="" id="{3901B222-4CD1-62CF-CFEA-2F9A62A28084}"/>
              </a:ext>
            </a:extLst>
          </p:cNvPr>
          <p:cNvSpPr/>
          <p:nvPr/>
        </p:nvSpPr>
        <p:spPr>
          <a:xfrm>
            <a:off x="0" y="4328943"/>
            <a:ext cx="1314450" cy="843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8" name="Marcador de texto 7">
            <a:extLst>
              <a:ext uri="{FF2B5EF4-FFF2-40B4-BE49-F238E27FC236}">
                <a16:creationId xmlns:a16="http://schemas.microsoft.com/office/drawing/2014/main" xmlns="" id="{DE29FB1B-F1B5-F2EE-E906-C2CA9B81EB6B}"/>
              </a:ext>
            </a:extLst>
          </p:cNvPr>
          <p:cNvSpPr>
            <a:spLocks noGrp="1"/>
          </p:cNvSpPr>
          <p:nvPr>
            <p:ph type="body" sz="quarter" idx="11"/>
          </p:nvPr>
        </p:nvSpPr>
        <p:spPr/>
        <p:txBody>
          <a:bodyPr/>
          <a:lstStyle/>
          <a:p>
            <a:r>
              <a:rPr lang="es-MX" dirty="0"/>
              <a:t>4</a:t>
            </a:r>
            <a:endParaRPr lang="es-CO" dirty="0"/>
          </a:p>
        </p:txBody>
      </p:sp>
      <p:sp>
        <p:nvSpPr>
          <p:cNvPr id="2" name="Rectángulo 1">
            <a:extLst>
              <a:ext uri="{FF2B5EF4-FFF2-40B4-BE49-F238E27FC236}">
                <a16:creationId xmlns:a16="http://schemas.microsoft.com/office/drawing/2014/main" xmlns="" id="{B2C5F03B-A2DE-0D3B-DE4E-0773B6ECA66F}"/>
              </a:ext>
            </a:extLst>
          </p:cNvPr>
          <p:cNvSpPr/>
          <p:nvPr/>
        </p:nvSpPr>
        <p:spPr>
          <a:xfrm>
            <a:off x="6107585" y="1082535"/>
            <a:ext cx="2739385" cy="4081503"/>
          </a:xfrm>
          <a:prstGeom prst="rect">
            <a:avLst/>
          </a:prstGeom>
          <a:solidFill>
            <a:schemeClr val="accent2">
              <a:alpha val="700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CO" sz="1350" dirty="0">
              <a:solidFill>
                <a:srgbClr val="FFFFFF"/>
              </a:solidFill>
              <a:latin typeface="Proxima Nova A Thin"/>
            </a:endParaRPr>
          </a:p>
        </p:txBody>
      </p:sp>
      <p:sp>
        <p:nvSpPr>
          <p:cNvPr id="3" name="Rectángulo 2">
            <a:extLst>
              <a:ext uri="{FF2B5EF4-FFF2-40B4-BE49-F238E27FC236}">
                <a16:creationId xmlns:a16="http://schemas.microsoft.com/office/drawing/2014/main" xmlns="" id="{E81ADA3B-FD73-4C17-3830-8E15A66E9324}"/>
              </a:ext>
            </a:extLst>
          </p:cNvPr>
          <p:cNvSpPr/>
          <p:nvPr/>
        </p:nvSpPr>
        <p:spPr>
          <a:xfrm>
            <a:off x="3172208" y="1027639"/>
            <a:ext cx="2827076" cy="4110550"/>
          </a:xfrm>
          <a:prstGeom prst="rect">
            <a:avLst/>
          </a:prstGeom>
          <a:solidFill>
            <a:srgbClr val="002060">
              <a:alpha val="697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CO" sz="1350" dirty="0">
              <a:solidFill>
                <a:srgbClr val="FFFFFF"/>
              </a:solidFill>
              <a:latin typeface="Proxima Nova A Thin"/>
            </a:endParaRPr>
          </a:p>
        </p:txBody>
      </p:sp>
      <p:sp>
        <p:nvSpPr>
          <p:cNvPr id="7" name="Rectángulo 6">
            <a:extLst>
              <a:ext uri="{FF2B5EF4-FFF2-40B4-BE49-F238E27FC236}">
                <a16:creationId xmlns:a16="http://schemas.microsoft.com/office/drawing/2014/main" xmlns="" id="{4711BAD4-1466-C59C-22F9-808092D38E4D}"/>
              </a:ext>
            </a:extLst>
          </p:cNvPr>
          <p:cNvSpPr/>
          <p:nvPr/>
        </p:nvSpPr>
        <p:spPr>
          <a:xfrm>
            <a:off x="198351" y="1029988"/>
            <a:ext cx="2927460" cy="4140967"/>
          </a:xfrm>
          <a:prstGeom prst="rect">
            <a:avLst/>
          </a:prstGeom>
          <a:solidFill>
            <a:srgbClr val="00905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CO" sz="1350" b="1" dirty="0">
              <a:solidFill>
                <a:srgbClr val="FFFFFF"/>
              </a:solidFill>
              <a:latin typeface="Proxima Nova A Thin"/>
            </a:endParaRPr>
          </a:p>
        </p:txBody>
      </p:sp>
      <p:sp>
        <p:nvSpPr>
          <p:cNvPr id="14" name="CuadroTexto 13">
            <a:extLst>
              <a:ext uri="{FF2B5EF4-FFF2-40B4-BE49-F238E27FC236}">
                <a16:creationId xmlns:a16="http://schemas.microsoft.com/office/drawing/2014/main" xmlns="" id="{F6D5ED0B-0FBA-F8C8-5F5F-50264AEFC489}"/>
              </a:ext>
            </a:extLst>
          </p:cNvPr>
          <p:cNvSpPr txBox="1"/>
          <p:nvPr/>
        </p:nvSpPr>
        <p:spPr>
          <a:xfrm>
            <a:off x="6722345" y="1792037"/>
            <a:ext cx="924745" cy="346249"/>
          </a:xfrm>
          <a:prstGeom prst="rect">
            <a:avLst/>
          </a:prstGeom>
          <a:noFill/>
        </p:spPr>
        <p:txBody>
          <a:bodyPr wrap="square" lIns="68580" tIns="34290" rIns="68580" bIns="34290" rtlCol="0" anchor="t">
            <a:spAutoFit/>
          </a:bodyPr>
          <a:lstStyle/>
          <a:p>
            <a:pPr algn="ctr" defTabSz="685800">
              <a:defRPr/>
            </a:pPr>
            <a:endParaRPr lang="es-ES_tradnl" b="1">
              <a:solidFill>
                <a:srgbClr val="FFFFFF"/>
              </a:solidFill>
              <a:latin typeface="Proxima Nova A Thin"/>
              <a:ea typeface="Arial" charset="0"/>
              <a:cs typeface="Arial" charset="0"/>
            </a:endParaRPr>
          </a:p>
        </p:txBody>
      </p:sp>
      <p:pic>
        <p:nvPicPr>
          <p:cNvPr id="26" name="Gráfico 25" descr="Barrio contorno">
            <a:extLst>
              <a:ext uri="{FF2B5EF4-FFF2-40B4-BE49-F238E27FC236}">
                <a16:creationId xmlns:a16="http://schemas.microsoft.com/office/drawing/2014/main" xmlns="" id="{6775FB32-04E8-D2BF-C9F2-7F846191FB3F}"/>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tretch>
            <a:fillRect/>
          </a:stretch>
        </p:blipFill>
        <p:spPr>
          <a:xfrm>
            <a:off x="3391933" y="2173222"/>
            <a:ext cx="470409" cy="470409"/>
          </a:xfrm>
          <a:prstGeom prst="rect">
            <a:avLst/>
          </a:prstGeom>
        </p:spPr>
      </p:pic>
      <p:grpSp>
        <p:nvGrpSpPr>
          <p:cNvPr id="27" name="Grupo 26">
            <a:extLst>
              <a:ext uri="{FF2B5EF4-FFF2-40B4-BE49-F238E27FC236}">
                <a16:creationId xmlns:a16="http://schemas.microsoft.com/office/drawing/2014/main" xmlns="" id="{5118ABEA-7DF4-DD0D-CE4F-53154DB94F6A}"/>
              </a:ext>
            </a:extLst>
          </p:cNvPr>
          <p:cNvGrpSpPr/>
          <p:nvPr/>
        </p:nvGrpSpPr>
        <p:grpSpPr>
          <a:xfrm>
            <a:off x="473725" y="2409855"/>
            <a:ext cx="420835" cy="471080"/>
            <a:chOff x="8821738" y="1163638"/>
            <a:chExt cx="777875" cy="847726"/>
          </a:xfrm>
          <a:noFill/>
        </p:grpSpPr>
        <p:sp>
          <p:nvSpPr>
            <p:cNvPr id="28" name="Freeform 464">
              <a:extLst>
                <a:ext uri="{FF2B5EF4-FFF2-40B4-BE49-F238E27FC236}">
                  <a16:creationId xmlns:a16="http://schemas.microsoft.com/office/drawing/2014/main" xmlns="" id="{B56B69C6-123F-3C2B-7AD8-F2ECED6D22EA}"/>
                </a:ext>
              </a:extLst>
            </p:cNvPr>
            <p:cNvSpPr>
              <a:spLocks/>
            </p:cNvSpPr>
            <p:nvPr/>
          </p:nvSpPr>
          <p:spPr bwMode="auto">
            <a:xfrm>
              <a:off x="9140826" y="1163638"/>
              <a:ext cx="252413" cy="65088"/>
            </a:xfrm>
            <a:custGeom>
              <a:avLst/>
              <a:gdLst>
                <a:gd name="T0" fmla="*/ 67 w 78"/>
                <a:gd name="T1" fmla="*/ 0 h 20"/>
                <a:gd name="T2" fmla="*/ 67 w 78"/>
                <a:gd name="T3" fmla="*/ 20 h 20"/>
                <a:gd name="T4" fmla="*/ 74 w 78"/>
                <a:gd name="T5" fmla="*/ 20 h 20"/>
                <a:gd name="T6" fmla="*/ 78 w 78"/>
                <a:gd name="T7" fmla="*/ 16 h 20"/>
                <a:gd name="T8" fmla="*/ 78 w 78"/>
                <a:gd name="T9" fmla="*/ 4 h 20"/>
                <a:gd name="T10" fmla="*/ 74 w 78"/>
                <a:gd name="T11" fmla="*/ 0 h 20"/>
                <a:gd name="T12" fmla="*/ 4 w 78"/>
                <a:gd name="T13" fmla="*/ 0 h 20"/>
                <a:gd name="T14" fmla="*/ 0 w 78"/>
                <a:gd name="T15" fmla="*/ 4 h 20"/>
                <a:gd name="T16" fmla="*/ 0 w 78"/>
                <a:gd name="T17" fmla="*/ 16 h 20"/>
                <a:gd name="T18" fmla="*/ 4 w 78"/>
                <a:gd name="T19" fmla="*/ 20 h 20"/>
                <a:gd name="T20" fmla="*/ 10 w 78"/>
                <a:gd name="T21" fmla="*/ 20 h 20"/>
                <a:gd name="T22" fmla="*/ 10 w 78"/>
                <a:gd name="T23" fmla="*/ 0 h 20"/>
                <a:gd name="T24" fmla="*/ 67 w 78"/>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20">
                  <a:moveTo>
                    <a:pt x="67" y="0"/>
                  </a:moveTo>
                  <a:cubicBezTo>
                    <a:pt x="67" y="20"/>
                    <a:pt x="67" y="20"/>
                    <a:pt x="67" y="20"/>
                  </a:cubicBezTo>
                  <a:cubicBezTo>
                    <a:pt x="74" y="20"/>
                    <a:pt x="74" y="20"/>
                    <a:pt x="74" y="20"/>
                  </a:cubicBezTo>
                  <a:cubicBezTo>
                    <a:pt x="76" y="20"/>
                    <a:pt x="78" y="18"/>
                    <a:pt x="78" y="16"/>
                  </a:cubicBezTo>
                  <a:cubicBezTo>
                    <a:pt x="78" y="4"/>
                    <a:pt x="78" y="4"/>
                    <a:pt x="78" y="4"/>
                  </a:cubicBezTo>
                  <a:cubicBezTo>
                    <a:pt x="78" y="2"/>
                    <a:pt x="76" y="0"/>
                    <a:pt x="74" y="0"/>
                  </a:cubicBezTo>
                  <a:cubicBezTo>
                    <a:pt x="4" y="0"/>
                    <a:pt x="4" y="0"/>
                    <a:pt x="4" y="0"/>
                  </a:cubicBezTo>
                  <a:cubicBezTo>
                    <a:pt x="1" y="0"/>
                    <a:pt x="0" y="2"/>
                    <a:pt x="0" y="4"/>
                  </a:cubicBezTo>
                  <a:cubicBezTo>
                    <a:pt x="0" y="16"/>
                    <a:pt x="0" y="16"/>
                    <a:pt x="0" y="16"/>
                  </a:cubicBezTo>
                  <a:cubicBezTo>
                    <a:pt x="0" y="18"/>
                    <a:pt x="1" y="20"/>
                    <a:pt x="4" y="20"/>
                  </a:cubicBezTo>
                  <a:cubicBezTo>
                    <a:pt x="10" y="20"/>
                    <a:pt x="10" y="20"/>
                    <a:pt x="10" y="20"/>
                  </a:cubicBezTo>
                  <a:cubicBezTo>
                    <a:pt x="10" y="0"/>
                    <a:pt x="10" y="0"/>
                    <a:pt x="10" y="0"/>
                  </a:cubicBezTo>
                  <a:lnTo>
                    <a:pt x="67" y="0"/>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29" name="Freeform 465">
              <a:extLst>
                <a:ext uri="{FF2B5EF4-FFF2-40B4-BE49-F238E27FC236}">
                  <a16:creationId xmlns:a16="http://schemas.microsoft.com/office/drawing/2014/main" xmlns="" id="{78E318D5-BC78-98E0-D9E8-7C5B2D792CC1}"/>
                </a:ext>
              </a:extLst>
            </p:cNvPr>
            <p:cNvSpPr>
              <a:spLocks/>
            </p:cNvSpPr>
            <p:nvPr/>
          </p:nvSpPr>
          <p:spPr bwMode="auto">
            <a:xfrm>
              <a:off x="9140826" y="1949451"/>
              <a:ext cx="252413" cy="61913"/>
            </a:xfrm>
            <a:custGeom>
              <a:avLst/>
              <a:gdLst>
                <a:gd name="T0" fmla="*/ 10 w 78"/>
                <a:gd name="T1" fmla="*/ 19 h 19"/>
                <a:gd name="T2" fmla="*/ 10 w 78"/>
                <a:gd name="T3" fmla="*/ 0 h 19"/>
                <a:gd name="T4" fmla="*/ 4 w 78"/>
                <a:gd name="T5" fmla="*/ 0 h 19"/>
                <a:gd name="T6" fmla="*/ 0 w 78"/>
                <a:gd name="T7" fmla="*/ 4 h 19"/>
                <a:gd name="T8" fmla="*/ 0 w 78"/>
                <a:gd name="T9" fmla="*/ 15 h 19"/>
                <a:gd name="T10" fmla="*/ 4 w 78"/>
                <a:gd name="T11" fmla="*/ 19 h 19"/>
                <a:gd name="T12" fmla="*/ 74 w 78"/>
                <a:gd name="T13" fmla="*/ 19 h 19"/>
                <a:gd name="T14" fmla="*/ 78 w 78"/>
                <a:gd name="T15" fmla="*/ 15 h 19"/>
                <a:gd name="T16" fmla="*/ 78 w 78"/>
                <a:gd name="T17" fmla="*/ 4 h 19"/>
                <a:gd name="T18" fmla="*/ 74 w 78"/>
                <a:gd name="T19" fmla="*/ 0 h 19"/>
                <a:gd name="T20" fmla="*/ 67 w 78"/>
                <a:gd name="T21" fmla="*/ 0 h 19"/>
                <a:gd name="T22" fmla="*/ 67 w 78"/>
                <a:gd name="T23" fmla="*/ 19 h 19"/>
                <a:gd name="T24" fmla="*/ 10 w 78"/>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9">
                  <a:moveTo>
                    <a:pt x="10" y="19"/>
                  </a:moveTo>
                  <a:cubicBezTo>
                    <a:pt x="10" y="0"/>
                    <a:pt x="10" y="0"/>
                    <a:pt x="10" y="0"/>
                  </a:cubicBezTo>
                  <a:cubicBezTo>
                    <a:pt x="4" y="0"/>
                    <a:pt x="4" y="0"/>
                    <a:pt x="4" y="0"/>
                  </a:cubicBezTo>
                  <a:cubicBezTo>
                    <a:pt x="1" y="0"/>
                    <a:pt x="0" y="2"/>
                    <a:pt x="0" y="4"/>
                  </a:cubicBezTo>
                  <a:cubicBezTo>
                    <a:pt x="0" y="15"/>
                    <a:pt x="0" y="15"/>
                    <a:pt x="0" y="15"/>
                  </a:cubicBezTo>
                  <a:cubicBezTo>
                    <a:pt x="0" y="18"/>
                    <a:pt x="1" y="19"/>
                    <a:pt x="4" y="19"/>
                  </a:cubicBezTo>
                  <a:cubicBezTo>
                    <a:pt x="74" y="19"/>
                    <a:pt x="74" y="19"/>
                    <a:pt x="74" y="19"/>
                  </a:cubicBezTo>
                  <a:cubicBezTo>
                    <a:pt x="76" y="19"/>
                    <a:pt x="78" y="18"/>
                    <a:pt x="78" y="15"/>
                  </a:cubicBezTo>
                  <a:cubicBezTo>
                    <a:pt x="78" y="4"/>
                    <a:pt x="78" y="4"/>
                    <a:pt x="78" y="4"/>
                  </a:cubicBezTo>
                  <a:cubicBezTo>
                    <a:pt x="78" y="2"/>
                    <a:pt x="76" y="0"/>
                    <a:pt x="74" y="0"/>
                  </a:cubicBezTo>
                  <a:cubicBezTo>
                    <a:pt x="67" y="0"/>
                    <a:pt x="67" y="0"/>
                    <a:pt x="67" y="0"/>
                  </a:cubicBezTo>
                  <a:cubicBezTo>
                    <a:pt x="67" y="19"/>
                    <a:pt x="67" y="19"/>
                    <a:pt x="67" y="19"/>
                  </a:cubicBezTo>
                  <a:lnTo>
                    <a:pt x="10" y="19"/>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0" name="Freeform 466">
              <a:extLst>
                <a:ext uri="{FF2B5EF4-FFF2-40B4-BE49-F238E27FC236}">
                  <a16:creationId xmlns:a16="http://schemas.microsoft.com/office/drawing/2014/main" xmlns="" id="{07E6A9C3-06A8-77B2-A56D-C47B6069B0A2}"/>
                </a:ext>
              </a:extLst>
            </p:cNvPr>
            <p:cNvSpPr>
              <a:spLocks/>
            </p:cNvSpPr>
            <p:nvPr/>
          </p:nvSpPr>
          <p:spPr bwMode="auto">
            <a:xfrm>
              <a:off x="9334501" y="1636713"/>
              <a:ext cx="23813" cy="114300"/>
            </a:xfrm>
            <a:custGeom>
              <a:avLst/>
              <a:gdLst>
                <a:gd name="T0" fmla="*/ 6 w 7"/>
                <a:gd name="T1" fmla="*/ 1 h 35"/>
                <a:gd name="T2" fmla="*/ 0 w 7"/>
                <a:gd name="T3" fmla="*/ 8 h 35"/>
                <a:gd name="T4" fmla="*/ 0 w 7"/>
                <a:gd name="T5" fmla="*/ 9 h 35"/>
                <a:gd name="T6" fmla="*/ 7 w 7"/>
                <a:gd name="T7" fmla="*/ 35 h 35"/>
                <a:gd name="T8" fmla="*/ 7 w 7"/>
                <a:gd name="T9" fmla="*/ 0 h 35"/>
                <a:gd name="T10" fmla="*/ 7 w 7"/>
                <a:gd name="T11" fmla="*/ 0 h 35"/>
                <a:gd name="T12" fmla="*/ 6 w 7"/>
                <a:gd name="T13" fmla="*/ 1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6" y="1"/>
                  </a:moveTo>
                  <a:cubicBezTo>
                    <a:pt x="4" y="3"/>
                    <a:pt x="3" y="6"/>
                    <a:pt x="0" y="8"/>
                  </a:cubicBezTo>
                  <a:cubicBezTo>
                    <a:pt x="0" y="8"/>
                    <a:pt x="0" y="9"/>
                    <a:pt x="0" y="9"/>
                  </a:cubicBezTo>
                  <a:cubicBezTo>
                    <a:pt x="7" y="35"/>
                    <a:pt x="7" y="35"/>
                    <a:pt x="7" y="35"/>
                  </a:cubicBezTo>
                  <a:cubicBezTo>
                    <a:pt x="7" y="0"/>
                    <a:pt x="7" y="0"/>
                    <a:pt x="7" y="0"/>
                  </a:cubicBezTo>
                  <a:cubicBezTo>
                    <a:pt x="7" y="0"/>
                    <a:pt x="7" y="0"/>
                    <a:pt x="7" y="0"/>
                  </a:cubicBezTo>
                  <a:cubicBezTo>
                    <a:pt x="7" y="0"/>
                    <a:pt x="6" y="0"/>
                    <a:pt x="6"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1" name="Freeform 467">
              <a:extLst>
                <a:ext uri="{FF2B5EF4-FFF2-40B4-BE49-F238E27FC236}">
                  <a16:creationId xmlns:a16="http://schemas.microsoft.com/office/drawing/2014/main" xmlns="" id="{2F446B88-7D0D-4798-0AF9-26F4FC3C26A2}"/>
                </a:ext>
              </a:extLst>
            </p:cNvPr>
            <p:cNvSpPr>
              <a:spLocks/>
            </p:cNvSpPr>
            <p:nvPr/>
          </p:nvSpPr>
          <p:spPr bwMode="auto">
            <a:xfrm>
              <a:off x="9340851" y="1473201"/>
              <a:ext cx="17463" cy="71438"/>
            </a:xfrm>
            <a:custGeom>
              <a:avLst/>
              <a:gdLst>
                <a:gd name="T0" fmla="*/ 5 w 5"/>
                <a:gd name="T1" fmla="*/ 22 h 22"/>
                <a:gd name="T2" fmla="*/ 5 w 5"/>
                <a:gd name="T3" fmla="*/ 0 h 22"/>
                <a:gd name="T4" fmla="*/ 0 w 5"/>
                <a:gd name="T5" fmla="*/ 14 h 22"/>
                <a:gd name="T6" fmla="*/ 0 w 5"/>
                <a:gd name="T7" fmla="*/ 15 h 22"/>
                <a:gd name="T8" fmla="*/ 5 w 5"/>
                <a:gd name="T9" fmla="*/ 22 h 22"/>
              </a:gdLst>
              <a:ahLst/>
              <a:cxnLst>
                <a:cxn ang="0">
                  <a:pos x="T0" y="T1"/>
                </a:cxn>
                <a:cxn ang="0">
                  <a:pos x="T2" y="T3"/>
                </a:cxn>
                <a:cxn ang="0">
                  <a:pos x="T4" y="T5"/>
                </a:cxn>
                <a:cxn ang="0">
                  <a:pos x="T6" y="T7"/>
                </a:cxn>
                <a:cxn ang="0">
                  <a:pos x="T8" y="T9"/>
                </a:cxn>
              </a:cxnLst>
              <a:rect l="0" t="0" r="r" b="b"/>
              <a:pathLst>
                <a:path w="5" h="22">
                  <a:moveTo>
                    <a:pt x="5" y="22"/>
                  </a:moveTo>
                  <a:cubicBezTo>
                    <a:pt x="5" y="0"/>
                    <a:pt x="5" y="0"/>
                    <a:pt x="5" y="0"/>
                  </a:cubicBezTo>
                  <a:cubicBezTo>
                    <a:pt x="0" y="14"/>
                    <a:pt x="0" y="14"/>
                    <a:pt x="0" y="14"/>
                  </a:cubicBezTo>
                  <a:cubicBezTo>
                    <a:pt x="0" y="14"/>
                    <a:pt x="0" y="15"/>
                    <a:pt x="0" y="15"/>
                  </a:cubicBezTo>
                  <a:cubicBezTo>
                    <a:pt x="2" y="17"/>
                    <a:pt x="4" y="19"/>
                    <a:pt x="5" y="2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2" name="Freeform 468">
              <a:extLst>
                <a:ext uri="{FF2B5EF4-FFF2-40B4-BE49-F238E27FC236}">
                  <a16:creationId xmlns:a16="http://schemas.microsoft.com/office/drawing/2014/main" xmlns="" id="{AECC64A1-A8DD-8407-6BDA-B6C0830013C7}"/>
                </a:ext>
              </a:extLst>
            </p:cNvPr>
            <p:cNvSpPr>
              <a:spLocks/>
            </p:cNvSpPr>
            <p:nvPr/>
          </p:nvSpPr>
          <p:spPr bwMode="auto">
            <a:xfrm>
              <a:off x="9174163" y="1228726"/>
              <a:ext cx="184150" cy="74613"/>
            </a:xfrm>
            <a:custGeom>
              <a:avLst/>
              <a:gdLst>
                <a:gd name="T0" fmla="*/ 6 w 57"/>
                <a:gd name="T1" fmla="*/ 22 h 23"/>
                <a:gd name="T2" fmla="*/ 8 w 57"/>
                <a:gd name="T3" fmla="*/ 21 h 23"/>
                <a:gd name="T4" fmla="*/ 11 w 57"/>
                <a:gd name="T5" fmla="*/ 20 h 23"/>
                <a:gd name="T6" fmla="*/ 13 w 57"/>
                <a:gd name="T7" fmla="*/ 20 h 23"/>
                <a:gd name="T8" fmla="*/ 15 w 57"/>
                <a:gd name="T9" fmla="*/ 20 h 23"/>
                <a:gd name="T10" fmla="*/ 17 w 57"/>
                <a:gd name="T11" fmla="*/ 19 h 23"/>
                <a:gd name="T12" fmla="*/ 20 w 57"/>
                <a:gd name="T13" fmla="*/ 19 h 23"/>
                <a:gd name="T14" fmla="*/ 22 w 57"/>
                <a:gd name="T15" fmla="*/ 19 h 23"/>
                <a:gd name="T16" fmla="*/ 25 w 57"/>
                <a:gd name="T17" fmla="*/ 19 h 23"/>
                <a:gd name="T18" fmla="*/ 27 w 57"/>
                <a:gd name="T19" fmla="*/ 18 h 23"/>
                <a:gd name="T20" fmla="*/ 30 w 57"/>
                <a:gd name="T21" fmla="*/ 18 h 23"/>
                <a:gd name="T22" fmla="*/ 31 w 57"/>
                <a:gd name="T23" fmla="*/ 18 h 23"/>
                <a:gd name="T24" fmla="*/ 30 w 57"/>
                <a:gd name="T25" fmla="*/ 18 h 23"/>
                <a:gd name="T26" fmla="*/ 27 w 57"/>
                <a:gd name="T27" fmla="*/ 15 h 23"/>
                <a:gd name="T28" fmla="*/ 27 w 57"/>
                <a:gd name="T29" fmla="*/ 15 h 23"/>
                <a:gd name="T30" fmla="*/ 30 w 57"/>
                <a:gd name="T31" fmla="*/ 12 h 23"/>
                <a:gd name="T32" fmla="*/ 57 w 57"/>
                <a:gd name="T33" fmla="*/ 16 h 23"/>
                <a:gd name="T34" fmla="*/ 57 w 57"/>
                <a:gd name="T35" fmla="*/ 0 h 23"/>
                <a:gd name="T36" fmla="*/ 0 w 57"/>
                <a:gd name="T37" fmla="*/ 0 h 23"/>
                <a:gd name="T38" fmla="*/ 0 w 57"/>
                <a:gd name="T39" fmla="*/ 19 h 23"/>
                <a:gd name="T40" fmla="*/ 0 w 57"/>
                <a:gd name="T41" fmla="*/ 23 h 23"/>
                <a:gd name="T42" fmla="*/ 2 w 57"/>
                <a:gd name="T43" fmla="*/ 23 h 23"/>
                <a:gd name="T44" fmla="*/ 4 w 57"/>
                <a:gd name="T45" fmla="*/ 22 h 23"/>
                <a:gd name="T46" fmla="*/ 6 w 57"/>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23">
                  <a:moveTo>
                    <a:pt x="6" y="22"/>
                  </a:moveTo>
                  <a:cubicBezTo>
                    <a:pt x="7" y="21"/>
                    <a:pt x="7" y="21"/>
                    <a:pt x="8" y="21"/>
                  </a:cubicBezTo>
                  <a:cubicBezTo>
                    <a:pt x="9" y="21"/>
                    <a:pt x="10" y="21"/>
                    <a:pt x="11" y="20"/>
                  </a:cubicBezTo>
                  <a:cubicBezTo>
                    <a:pt x="11" y="20"/>
                    <a:pt x="12" y="20"/>
                    <a:pt x="13" y="20"/>
                  </a:cubicBezTo>
                  <a:cubicBezTo>
                    <a:pt x="14" y="20"/>
                    <a:pt x="14" y="20"/>
                    <a:pt x="15" y="20"/>
                  </a:cubicBezTo>
                  <a:cubicBezTo>
                    <a:pt x="16" y="19"/>
                    <a:pt x="17" y="19"/>
                    <a:pt x="17" y="19"/>
                  </a:cubicBezTo>
                  <a:cubicBezTo>
                    <a:pt x="18" y="19"/>
                    <a:pt x="19" y="19"/>
                    <a:pt x="20" y="19"/>
                  </a:cubicBezTo>
                  <a:cubicBezTo>
                    <a:pt x="21" y="19"/>
                    <a:pt x="21" y="19"/>
                    <a:pt x="22" y="19"/>
                  </a:cubicBezTo>
                  <a:cubicBezTo>
                    <a:pt x="23" y="19"/>
                    <a:pt x="24" y="19"/>
                    <a:pt x="25" y="19"/>
                  </a:cubicBezTo>
                  <a:cubicBezTo>
                    <a:pt x="25" y="19"/>
                    <a:pt x="26" y="18"/>
                    <a:pt x="27" y="18"/>
                  </a:cubicBezTo>
                  <a:cubicBezTo>
                    <a:pt x="28" y="18"/>
                    <a:pt x="29" y="18"/>
                    <a:pt x="30" y="18"/>
                  </a:cubicBezTo>
                  <a:cubicBezTo>
                    <a:pt x="30" y="18"/>
                    <a:pt x="30" y="18"/>
                    <a:pt x="31" y="18"/>
                  </a:cubicBezTo>
                  <a:cubicBezTo>
                    <a:pt x="31" y="18"/>
                    <a:pt x="30" y="18"/>
                    <a:pt x="30" y="18"/>
                  </a:cubicBezTo>
                  <a:cubicBezTo>
                    <a:pt x="29" y="18"/>
                    <a:pt x="27" y="17"/>
                    <a:pt x="27" y="15"/>
                  </a:cubicBezTo>
                  <a:cubicBezTo>
                    <a:pt x="27" y="15"/>
                    <a:pt x="27" y="15"/>
                    <a:pt x="27" y="15"/>
                  </a:cubicBezTo>
                  <a:cubicBezTo>
                    <a:pt x="27" y="13"/>
                    <a:pt x="29" y="12"/>
                    <a:pt x="30" y="12"/>
                  </a:cubicBezTo>
                  <a:cubicBezTo>
                    <a:pt x="40" y="12"/>
                    <a:pt x="49" y="14"/>
                    <a:pt x="57" y="16"/>
                  </a:cubicBezTo>
                  <a:cubicBezTo>
                    <a:pt x="57" y="0"/>
                    <a:pt x="57" y="0"/>
                    <a:pt x="57" y="0"/>
                  </a:cubicBezTo>
                  <a:cubicBezTo>
                    <a:pt x="0" y="0"/>
                    <a:pt x="0" y="0"/>
                    <a:pt x="0" y="0"/>
                  </a:cubicBezTo>
                  <a:cubicBezTo>
                    <a:pt x="0" y="19"/>
                    <a:pt x="0" y="19"/>
                    <a:pt x="0" y="19"/>
                  </a:cubicBezTo>
                  <a:cubicBezTo>
                    <a:pt x="0" y="23"/>
                    <a:pt x="0" y="23"/>
                    <a:pt x="0" y="23"/>
                  </a:cubicBezTo>
                  <a:cubicBezTo>
                    <a:pt x="1" y="23"/>
                    <a:pt x="1" y="23"/>
                    <a:pt x="2" y="23"/>
                  </a:cubicBezTo>
                  <a:cubicBezTo>
                    <a:pt x="2" y="23"/>
                    <a:pt x="3" y="22"/>
                    <a:pt x="4" y="22"/>
                  </a:cubicBezTo>
                  <a:cubicBezTo>
                    <a:pt x="4" y="22"/>
                    <a:pt x="5" y="22"/>
                    <a:pt x="6" y="2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3" name="Freeform 469">
              <a:extLst>
                <a:ext uri="{FF2B5EF4-FFF2-40B4-BE49-F238E27FC236}">
                  <a16:creationId xmlns:a16="http://schemas.microsoft.com/office/drawing/2014/main" xmlns="" id="{C790B405-78EF-8CC6-F074-6F6A1D6E7FD2}"/>
                </a:ext>
              </a:extLst>
            </p:cNvPr>
            <p:cNvSpPr>
              <a:spLocks/>
            </p:cNvSpPr>
            <p:nvPr/>
          </p:nvSpPr>
          <p:spPr bwMode="auto">
            <a:xfrm>
              <a:off x="9299576" y="1290638"/>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4" name="Rectangle 470">
              <a:extLst>
                <a:ext uri="{FF2B5EF4-FFF2-40B4-BE49-F238E27FC236}">
                  <a16:creationId xmlns:a16="http://schemas.microsoft.com/office/drawing/2014/main" xmlns="" id="{173B5569-FA9A-4F6C-888F-C369315ED0BB}"/>
                </a:ext>
              </a:extLst>
            </p:cNvPr>
            <p:cNvSpPr>
              <a:spLocks noChangeArrowheads="1"/>
            </p:cNvSpPr>
            <p:nvPr/>
          </p:nvSpPr>
          <p:spPr bwMode="auto">
            <a:xfrm>
              <a:off x="9174163" y="1163638"/>
              <a:ext cx="184150" cy="65088"/>
            </a:xfrm>
            <a:prstGeom prst="rect">
              <a:avLst/>
            </a:prstGeom>
            <a:grpFill/>
            <a:ln w="9525">
              <a:solidFill>
                <a:schemeClr val="bg1"/>
              </a:solidFill>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5" name="Freeform 471">
              <a:extLst>
                <a:ext uri="{FF2B5EF4-FFF2-40B4-BE49-F238E27FC236}">
                  <a16:creationId xmlns:a16="http://schemas.microsoft.com/office/drawing/2014/main" xmlns="" id="{E1FD18F8-1BD1-B996-C48B-150F6685A2BE}"/>
                </a:ext>
              </a:extLst>
            </p:cNvPr>
            <p:cNvSpPr>
              <a:spLocks/>
            </p:cNvSpPr>
            <p:nvPr/>
          </p:nvSpPr>
          <p:spPr bwMode="auto">
            <a:xfrm>
              <a:off x="9234488" y="188753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6" name="Freeform 472">
              <a:extLst>
                <a:ext uri="{FF2B5EF4-FFF2-40B4-BE49-F238E27FC236}">
                  <a16:creationId xmlns:a16="http://schemas.microsoft.com/office/drawing/2014/main" xmlns="" id="{8D1E38C3-3A39-DD0A-73E3-2F9F2212EBCB}"/>
                </a:ext>
              </a:extLst>
            </p:cNvPr>
            <p:cNvSpPr>
              <a:spLocks/>
            </p:cNvSpPr>
            <p:nvPr/>
          </p:nvSpPr>
          <p:spPr bwMode="auto">
            <a:xfrm>
              <a:off x="9174163" y="1874838"/>
              <a:ext cx="184150" cy="74613"/>
            </a:xfrm>
            <a:custGeom>
              <a:avLst/>
              <a:gdLst>
                <a:gd name="T0" fmla="*/ 48 w 57"/>
                <a:gd name="T1" fmla="*/ 2 h 23"/>
                <a:gd name="T2" fmla="*/ 41 w 57"/>
                <a:gd name="T3" fmla="*/ 3 h 23"/>
                <a:gd name="T4" fmla="*/ 40 w 57"/>
                <a:gd name="T5" fmla="*/ 4 h 23"/>
                <a:gd name="T6" fmla="*/ 32 w 57"/>
                <a:gd name="T7" fmla="*/ 4 h 23"/>
                <a:gd name="T8" fmla="*/ 31 w 57"/>
                <a:gd name="T9" fmla="*/ 4 h 23"/>
                <a:gd name="T10" fmla="*/ 28 w 57"/>
                <a:gd name="T11" fmla="*/ 4 h 23"/>
                <a:gd name="T12" fmla="*/ 29 w 57"/>
                <a:gd name="T13" fmla="*/ 4 h 23"/>
                <a:gd name="T14" fmla="*/ 32 w 57"/>
                <a:gd name="T15" fmla="*/ 7 h 23"/>
                <a:gd name="T16" fmla="*/ 28 w 57"/>
                <a:gd name="T17" fmla="*/ 11 h 23"/>
                <a:gd name="T18" fmla="*/ 0 w 57"/>
                <a:gd name="T19" fmla="*/ 6 h 23"/>
                <a:gd name="T20" fmla="*/ 0 w 57"/>
                <a:gd name="T21" fmla="*/ 23 h 23"/>
                <a:gd name="T22" fmla="*/ 57 w 57"/>
                <a:gd name="T23" fmla="*/ 23 h 23"/>
                <a:gd name="T24" fmla="*/ 57 w 57"/>
                <a:gd name="T25" fmla="*/ 0 h 23"/>
                <a:gd name="T26" fmla="*/ 57 w 57"/>
                <a:gd name="T27" fmla="*/ 0 h 23"/>
                <a:gd name="T28" fmla="*/ 49 w 57"/>
                <a:gd name="T29" fmla="*/ 2 h 23"/>
                <a:gd name="T30" fmla="*/ 48 w 57"/>
                <a:gd name="T3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23">
                  <a:moveTo>
                    <a:pt x="48" y="2"/>
                  </a:moveTo>
                  <a:cubicBezTo>
                    <a:pt x="46" y="3"/>
                    <a:pt x="43" y="3"/>
                    <a:pt x="41" y="3"/>
                  </a:cubicBezTo>
                  <a:cubicBezTo>
                    <a:pt x="40" y="3"/>
                    <a:pt x="40" y="3"/>
                    <a:pt x="40" y="4"/>
                  </a:cubicBezTo>
                  <a:cubicBezTo>
                    <a:pt x="37" y="4"/>
                    <a:pt x="34" y="4"/>
                    <a:pt x="32" y="4"/>
                  </a:cubicBezTo>
                  <a:cubicBezTo>
                    <a:pt x="32" y="4"/>
                    <a:pt x="31" y="4"/>
                    <a:pt x="31" y="4"/>
                  </a:cubicBezTo>
                  <a:cubicBezTo>
                    <a:pt x="30" y="4"/>
                    <a:pt x="29" y="4"/>
                    <a:pt x="28" y="4"/>
                  </a:cubicBezTo>
                  <a:cubicBezTo>
                    <a:pt x="28" y="4"/>
                    <a:pt x="28" y="4"/>
                    <a:pt x="29" y="4"/>
                  </a:cubicBezTo>
                  <a:cubicBezTo>
                    <a:pt x="30" y="4"/>
                    <a:pt x="32" y="6"/>
                    <a:pt x="32" y="7"/>
                  </a:cubicBezTo>
                  <a:cubicBezTo>
                    <a:pt x="32" y="9"/>
                    <a:pt x="30" y="11"/>
                    <a:pt x="28" y="11"/>
                  </a:cubicBezTo>
                  <a:cubicBezTo>
                    <a:pt x="19" y="10"/>
                    <a:pt x="9" y="9"/>
                    <a:pt x="0" y="6"/>
                  </a:cubicBezTo>
                  <a:cubicBezTo>
                    <a:pt x="0" y="23"/>
                    <a:pt x="0" y="23"/>
                    <a:pt x="0" y="23"/>
                  </a:cubicBezTo>
                  <a:cubicBezTo>
                    <a:pt x="57" y="23"/>
                    <a:pt x="57" y="23"/>
                    <a:pt x="57" y="23"/>
                  </a:cubicBezTo>
                  <a:cubicBezTo>
                    <a:pt x="57" y="0"/>
                    <a:pt x="57" y="0"/>
                    <a:pt x="57" y="0"/>
                  </a:cubicBezTo>
                  <a:cubicBezTo>
                    <a:pt x="57" y="0"/>
                    <a:pt x="57" y="0"/>
                    <a:pt x="57" y="0"/>
                  </a:cubicBezTo>
                  <a:cubicBezTo>
                    <a:pt x="54" y="1"/>
                    <a:pt x="52" y="1"/>
                    <a:pt x="49" y="2"/>
                  </a:cubicBezTo>
                  <a:cubicBezTo>
                    <a:pt x="49" y="2"/>
                    <a:pt x="49" y="2"/>
                    <a:pt x="48"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7" name="Rectangle 473">
              <a:extLst>
                <a:ext uri="{FF2B5EF4-FFF2-40B4-BE49-F238E27FC236}">
                  <a16:creationId xmlns:a16="http://schemas.microsoft.com/office/drawing/2014/main" xmlns="" id="{ABB56F84-5DC8-B98B-5A0D-3F0A38FC1352}"/>
                </a:ext>
              </a:extLst>
            </p:cNvPr>
            <p:cNvSpPr>
              <a:spLocks noChangeArrowheads="1"/>
            </p:cNvSpPr>
            <p:nvPr/>
          </p:nvSpPr>
          <p:spPr bwMode="auto">
            <a:xfrm>
              <a:off x="9174163" y="1949451"/>
              <a:ext cx="184150" cy="61913"/>
            </a:xfrm>
            <a:prstGeom prst="rect">
              <a:avLst/>
            </a:prstGeom>
            <a:grpFill/>
            <a:ln w="9525">
              <a:solidFill>
                <a:schemeClr val="bg1"/>
              </a:solidFill>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8" name="Freeform 474">
              <a:extLst>
                <a:ext uri="{FF2B5EF4-FFF2-40B4-BE49-F238E27FC236}">
                  <a16:creationId xmlns:a16="http://schemas.microsoft.com/office/drawing/2014/main" xmlns="" id="{F851DE39-942A-48F2-71B6-CA264506CAB6}"/>
                </a:ext>
              </a:extLst>
            </p:cNvPr>
            <p:cNvSpPr>
              <a:spLocks/>
            </p:cNvSpPr>
            <p:nvPr/>
          </p:nvSpPr>
          <p:spPr bwMode="auto">
            <a:xfrm>
              <a:off x="9174163" y="1674813"/>
              <a:ext cx="109538" cy="144463"/>
            </a:xfrm>
            <a:custGeom>
              <a:avLst/>
              <a:gdLst>
                <a:gd name="T0" fmla="*/ 24 w 34"/>
                <a:gd name="T1" fmla="*/ 4 h 44"/>
                <a:gd name="T2" fmla="*/ 23 w 34"/>
                <a:gd name="T3" fmla="*/ 3 h 44"/>
                <a:gd name="T4" fmla="*/ 15 w 34"/>
                <a:gd name="T5" fmla="*/ 0 h 44"/>
                <a:gd name="T6" fmla="*/ 14 w 34"/>
                <a:gd name="T7" fmla="*/ 0 h 44"/>
                <a:gd name="T8" fmla="*/ 13 w 34"/>
                <a:gd name="T9" fmla="*/ 0 h 44"/>
                <a:gd name="T10" fmla="*/ 0 w 34"/>
                <a:gd name="T11" fmla="*/ 9 h 44"/>
                <a:gd name="T12" fmla="*/ 0 w 34"/>
                <a:gd name="T13" fmla="*/ 37 h 44"/>
                <a:gd name="T14" fmla="*/ 33 w 34"/>
                <a:gd name="T15" fmla="*/ 43 h 44"/>
                <a:gd name="T16" fmla="*/ 34 w 34"/>
                <a:gd name="T17" fmla="*/ 42 h 44"/>
                <a:gd name="T18" fmla="*/ 34 w 34"/>
                <a:gd name="T19" fmla="*/ 41 h 44"/>
                <a:gd name="T20" fmla="*/ 24 w 34"/>
                <a:gd name="T21"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4">
                  <a:moveTo>
                    <a:pt x="24" y="4"/>
                  </a:moveTo>
                  <a:cubicBezTo>
                    <a:pt x="24" y="4"/>
                    <a:pt x="23" y="3"/>
                    <a:pt x="23" y="3"/>
                  </a:cubicBezTo>
                  <a:cubicBezTo>
                    <a:pt x="20" y="3"/>
                    <a:pt x="17" y="2"/>
                    <a:pt x="15" y="0"/>
                  </a:cubicBezTo>
                  <a:cubicBezTo>
                    <a:pt x="14" y="0"/>
                    <a:pt x="14" y="0"/>
                    <a:pt x="14" y="0"/>
                  </a:cubicBezTo>
                  <a:cubicBezTo>
                    <a:pt x="14" y="0"/>
                    <a:pt x="13" y="0"/>
                    <a:pt x="13" y="0"/>
                  </a:cubicBezTo>
                  <a:cubicBezTo>
                    <a:pt x="0" y="9"/>
                    <a:pt x="0" y="9"/>
                    <a:pt x="0" y="9"/>
                  </a:cubicBezTo>
                  <a:cubicBezTo>
                    <a:pt x="0" y="37"/>
                    <a:pt x="0" y="37"/>
                    <a:pt x="0" y="37"/>
                  </a:cubicBezTo>
                  <a:cubicBezTo>
                    <a:pt x="10" y="41"/>
                    <a:pt x="22" y="44"/>
                    <a:pt x="33" y="43"/>
                  </a:cubicBezTo>
                  <a:cubicBezTo>
                    <a:pt x="33" y="43"/>
                    <a:pt x="34" y="43"/>
                    <a:pt x="34" y="42"/>
                  </a:cubicBezTo>
                  <a:cubicBezTo>
                    <a:pt x="34" y="42"/>
                    <a:pt x="34" y="42"/>
                    <a:pt x="34" y="41"/>
                  </a:cubicBezTo>
                  <a:lnTo>
                    <a:pt x="24" y="4"/>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39" name="Freeform 475">
              <a:extLst>
                <a:ext uri="{FF2B5EF4-FFF2-40B4-BE49-F238E27FC236}">
                  <a16:creationId xmlns:a16="http://schemas.microsoft.com/office/drawing/2014/main" xmlns="" id="{19374AF1-222D-CCF5-3F48-E3508469F0EE}"/>
                </a:ext>
              </a:extLst>
            </p:cNvPr>
            <p:cNvSpPr>
              <a:spLocks/>
            </p:cNvSpPr>
            <p:nvPr/>
          </p:nvSpPr>
          <p:spPr bwMode="auto">
            <a:xfrm>
              <a:off x="9174163" y="1358901"/>
              <a:ext cx="131763" cy="138113"/>
            </a:xfrm>
            <a:custGeom>
              <a:avLst/>
              <a:gdLst>
                <a:gd name="T0" fmla="*/ 17 w 41"/>
                <a:gd name="T1" fmla="*/ 42 h 42"/>
                <a:gd name="T2" fmla="*/ 26 w 41"/>
                <a:gd name="T3" fmla="*/ 40 h 42"/>
                <a:gd name="T4" fmla="*/ 27 w 41"/>
                <a:gd name="T5" fmla="*/ 39 h 42"/>
                <a:gd name="T6" fmla="*/ 40 w 41"/>
                <a:gd name="T7" fmla="*/ 3 h 42"/>
                <a:gd name="T8" fmla="*/ 40 w 41"/>
                <a:gd name="T9" fmla="*/ 2 h 42"/>
                <a:gd name="T10" fmla="*/ 39 w 41"/>
                <a:gd name="T11" fmla="*/ 1 h 42"/>
                <a:gd name="T12" fmla="*/ 33 w 41"/>
                <a:gd name="T13" fmla="*/ 0 h 42"/>
                <a:gd name="T14" fmla="*/ 0 w 41"/>
                <a:gd name="T15" fmla="*/ 7 h 42"/>
                <a:gd name="T16" fmla="*/ 0 w 41"/>
                <a:gd name="T17" fmla="*/ 30 h 42"/>
                <a:gd name="T18" fmla="*/ 16 w 41"/>
                <a:gd name="T19" fmla="*/ 42 h 42"/>
                <a:gd name="T20" fmla="*/ 17 w 4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2">
                  <a:moveTo>
                    <a:pt x="17" y="42"/>
                  </a:moveTo>
                  <a:cubicBezTo>
                    <a:pt x="20" y="41"/>
                    <a:pt x="23" y="40"/>
                    <a:pt x="26" y="40"/>
                  </a:cubicBezTo>
                  <a:cubicBezTo>
                    <a:pt x="26" y="40"/>
                    <a:pt x="27" y="39"/>
                    <a:pt x="27" y="39"/>
                  </a:cubicBezTo>
                  <a:cubicBezTo>
                    <a:pt x="40" y="3"/>
                    <a:pt x="40" y="3"/>
                    <a:pt x="40" y="3"/>
                  </a:cubicBezTo>
                  <a:cubicBezTo>
                    <a:pt x="41" y="2"/>
                    <a:pt x="40" y="2"/>
                    <a:pt x="40" y="2"/>
                  </a:cubicBezTo>
                  <a:cubicBezTo>
                    <a:pt x="40" y="2"/>
                    <a:pt x="40" y="1"/>
                    <a:pt x="39" y="1"/>
                  </a:cubicBezTo>
                  <a:cubicBezTo>
                    <a:pt x="37" y="1"/>
                    <a:pt x="35" y="1"/>
                    <a:pt x="33" y="0"/>
                  </a:cubicBezTo>
                  <a:cubicBezTo>
                    <a:pt x="21" y="0"/>
                    <a:pt x="10" y="2"/>
                    <a:pt x="0" y="7"/>
                  </a:cubicBezTo>
                  <a:cubicBezTo>
                    <a:pt x="0" y="30"/>
                    <a:pt x="0" y="30"/>
                    <a:pt x="0" y="30"/>
                  </a:cubicBezTo>
                  <a:cubicBezTo>
                    <a:pt x="16" y="42"/>
                    <a:pt x="16" y="42"/>
                    <a:pt x="16" y="42"/>
                  </a:cubicBezTo>
                  <a:cubicBezTo>
                    <a:pt x="16" y="42"/>
                    <a:pt x="17" y="42"/>
                    <a:pt x="17" y="4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0" name="Freeform 476">
              <a:extLst>
                <a:ext uri="{FF2B5EF4-FFF2-40B4-BE49-F238E27FC236}">
                  <a16:creationId xmlns:a16="http://schemas.microsoft.com/office/drawing/2014/main" xmlns="" id="{D7D0AA87-5EDC-8B5A-867F-71F67D15FF73}"/>
                </a:ext>
              </a:extLst>
            </p:cNvPr>
            <p:cNvSpPr>
              <a:spLocks/>
            </p:cNvSpPr>
            <p:nvPr/>
          </p:nvSpPr>
          <p:spPr bwMode="auto">
            <a:xfrm>
              <a:off x="9237663" y="1558926"/>
              <a:ext cx="61913" cy="58738"/>
            </a:xfrm>
            <a:custGeom>
              <a:avLst/>
              <a:gdLst>
                <a:gd name="T0" fmla="*/ 10 w 19"/>
                <a:gd name="T1" fmla="*/ 0 h 18"/>
                <a:gd name="T2" fmla="*/ 9 w 19"/>
                <a:gd name="T3" fmla="*/ 0 h 18"/>
                <a:gd name="T4" fmla="*/ 3 w 19"/>
                <a:gd name="T5" fmla="*/ 3 h 18"/>
                <a:gd name="T6" fmla="*/ 1 w 19"/>
                <a:gd name="T7" fmla="*/ 9 h 18"/>
                <a:gd name="T8" fmla="*/ 1 w 19"/>
                <a:gd name="T9" fmla="*/ 9 h 18"/>
                <a:gd name="T10" fmla="*/ 3 w 19"/>
                <a:gd name="T11" fmla="*/ 15 h 18"/>
                <a:gd name="T12" fmla="*/ 9 w 19"/>
                <a:gd name="T13" fmla="*/ 18 h 18"/>
                <a:gd name="T14" fmla="*/ 16 w 19"/>
                <a:gd name="T15" fmla="*/ 16 h 18"/>
                <a:gd name="T16" fmla="*/ 18 w 19"/>
                <a:gd name="T17" fmla="*/ 10 h 18"/>
                <a:gd name="T18" fmla="*/ 16 w 19"/>
                <a:gd name="T19" fmla="*/ 3 h 18"/>
                <a:gd name="T20" fmla="*/ 10 w 19"/>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8">
                  <a:moveTo>
                    <a:pt x="10" y="0"/>
                  </a:moveTo>
                  <a:cubicBezTo>
                    <a:pt x="10" y="0"/>
                    <a:pt x="10" y="0"/>
                    <a:pt x="9" y="0"/>
                  </a:cubicBezTo>
                  <a:cubicBezTo>
                    <a:pt x="7" y="0"/>
                    <a:pt x="5" y="1"/>
                    <a:pt x="3" y="3"/>
                  </a:cubicBezTo>
                  <a:cubicBezTo>
                    <a:pt x="2" y="4"/>
                    <a:pt x="1" y="6"/>
                    <a:pt x="1" y="9"/>
                  </a:cubicBezTo>
                  <a:cubicBezTo>
                    <a:pt x="1" y="9"/>
                    <a:pt x="1" y="9"/>
                    <a:pt x="1" y="9"/>
                  </a:cubicBezTo>
                  <a:cubicBezTo>
                    <a:pt x="0" y="11"/>
                    <a:pt x="1" y="14"/>
                    <a:pt x="3" y="15"/>
                  </a:cubicBezTo>
                  <a:cubicBezTo>
                    <a:pt x="5" y="17"/>
                    <a:pt x="7" y="18"/>
                    <a:pt x="9" y="18"/>
                  </a:cubicBezTo>
                  <a:cubicBezTo>
                    <a:pt x="11" y="18"/>
                    <a:pt x="14" y="17"/>
                    <a:pt x="16" y="16"/>
                  </a:cubicBezTo>
                  <a:cubicBezTo>
                    <a:pt x="17" y="14"/>
                    <a:pt x="18" y="12"/>
                    <a:pt x="18" y="10"/>
                  </a:cubicBezTo>
                  <a:cubicBezTo>
                    <a:pt x="19" y="7"/>
                    <a:pt x="18" y="5"/>
                    <a:pt x="16" y="3"/>
                  </a:cubicBezTo>
                  <a:cubicBezTo>
                    <a:pt x="14" y="1"/>
                    <a:pt x="12" y="1"/>
                    <a:pt x="1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1" name="Freeform 477">
              <a:extLst>
                <a:ext uri="{FF2B5EF4-FFF2-40B4-BE49-F238E27FC236}">
                  <a16:creationId xmlns:a16="http://schemas.microsoft.com/office/drawing/2014/main" xmlns="" id="{94584965-24AE-58F4-88B4-4F0260916F4A}"/>
                </a:ext>
              </a:extLst>
            </p:cNvPr>
            <p:cNvSpPr>
              <a:spLocks noEditPoints="1"/>
            </p:cNvSpPr>
            <p:nvPr/>
          </p:nvSpPr>
          <p:spPr bwMode="auto">
            <a:xfrm>
              <a:off x="8967788" y="1287463"/>
              <a:ext cx="603250" cy="600075"/>
            </a:xfrm>
            <a:custGeom>
              <a:avLst/>
              <a:gdLst>
                <a:gd name="T0" fmla="*/ 26 w 187"/>
                <a:gd name="T1" fmla="*/ 60 h 184"/>
                <a:gd name="T2" fmla="*/ 66 w 187"/>
                <a:gd name="T3" fmla="*/ 81 h 184"/>
                <a:gd name="T4" fmla="*/ 65 w 187"/>
                <a:gd name="T5" fmla="*/ 101 h 184"/>
                <a:gd name="T6" fmla="*/ 23 w 187"/>
                <a:gd name="T7" fmla="*/ 118 h 184"/>
                <a:gd name="T8" fmla="*/ 4 w 187"/>
                <a:gd name="T9" fmla="*/ 111 h 184"/>
                <a:gd name="T10" fmla="*/ 6 w 187"/>
                <a:gd name="T11" fmla="*/ 103 h 184"/>
                <a:gd name="T12" fmla="*/ 3 w 187"/>
                <a:gd name="T13" fmla="*/ 98 h 184"/>
                <a:gd name="T14" fmla="*/ 10 w 187"/>
                <a:gd name="T15" fmla="*/ 89 h 184"/>
                <a:gd name="T16" fmla="*/ 6 w 187"/>
                <a:gd name="T17" fmla="*/ 84 h 184"/>
                <a:gd name="T18" fmla="*/ 2 w 187"/>
                <a:gd name="T19" fmla="*/ 86 h 184"/>
                <a:gd name="T20" fmla="*/ 35 w 187"/>
                <a:gd name="T21" fmla="*/ 163 h 184"/>
                <a:gd name="T22" fmla="*/ 44 w 187"/>
                <a:gd name="T23" fmla="*/ 169 h 184"/>
                <a:gd name="T24" fmla="*/ 58 w 187"/>
                <a:gd name="T25" fmla="*/ 177 h 184"/>
                <a:gd name="T26" fmla="*/ 67 w 187"/>
                <a:gd name="T27" fmla="*/ 180 h 184"/>
                <a:gd name="T28" fmla="*/ 82 w 187"/>
                <a:gd name="T29" fmla="*/ 183 h 184"/>
                <a:gd name="T30" fmla="*/ 95 w 187"/>
                <a:gd name="T31" fmla="*/ 184 h 184"/>
                <a:gd name="T32" fmla="*/ 105 w 187"/>
                <a:gd name="T33" fmla="*/ 183 h 184"/>
                <a:gd name="T34" fmla="*/ 121 w 187"/>
                <a:gd name="T35" fmla="*/ 180 h 184"/>
                <a:gd name="T36" fmla="*/ 172 w 187"/>
                <a:gd name="T37" fmla="*/ 137 h 184"/>
                <a:gd name="T38" fmla="*/ 162 w 187"/>
                <a:gd name="T39" fmla="*/ 142 h 184"/>
                <a:gd name="T40" fmla="*/ 164 w 187"/>
                <a:gd name="T41" fmla="*/ 147 h 184"/>
                <a:gd name="T42" fmla="*/ 156 w 187"/>
                <a:gd name="T43" fmla="*/ 155 h 184"/>
                <a:gd name="T44" fmla="*/ 152 w 187"/>
                <a:gd name="T45" fmla="*/ 162 h 184"/>
                <a:gd name="T46" fmla="*/ 147 w 187"/>
                <a:gd name="T47" fmla="*/ 163 h 184"/>
                <a:gd name="T48" fmla="*/ 129 w 187"/>
                <a:gd name="T49" fmla="*/ 159 h 184"/>
                <a:gd name="T50" fmla="*/ 111 w 187"/>
                <a:gd name="T51" fmla="*/ 111 h 184"/>
                <a:gd name="T52" fmla="*/ 160 w 187"/>
                <a:gd name="T53" fmla="*/ 104 h 184"/>
                <a:gd name="T54" fmla="*/ 172 w 187"/>
                <a:gd name="T55" fmla="*/ 113 h 184"/>
                <a:gd name="T56" fmla="*/ 185 w 187"/>
                <a:gd name="T57" fmla="*/ 99 h 184"/>
                <a:gd name="T58" fmla="*/ 152 w 187"/>
                <a:gd name="T59" fmla="*/ 21 h 184"/>
                <a:gd name="T60" fmla="*/ 143 w 187"/>
                <a:gd name="T61" fmla="*/ 15 h 184"/>
                <a:gd name="T62" fmla="*/ 129 w 187"/>
                <a:gd name="T63" fmla="*/ 8 h 184"/>
                <a:gd name="T64" fmla="*/ 120 w 187"/>
                <a:gd name="T65" fmla="*/ 4 h 184"/>
                <a:gd name="T66" fmla="*/ 105 w 187"/>
                <a:gd name="T67" fmla="*/ 1 h 184"/>
                <a:gd name="T68" fmla="*/ 94 w 187"/>
                <a:gd name="T69" fmla="*/ 0 h 184"/>
                <a:gd name="T70" fmla="*/ 86 w 187"/>
                <a:gd name="T71" fmla="*/ 1 h 184"/>
                <a:gd name="T72" fmla="*/ 79 w 187"/>
                <a:gd name="T73" fmla="*/ 2 h 184"/>
                <a:gd name="T74" fmla="*/ 72 w 187"/>
                <a:gd name="T75" fmla="*/ 3 h 184"/>
                <a:gd name="T76" fmla="*/ 66 w 187"/>
                <a:gd name="T77" fmla="*/ 5 h 184"/>
                <a:gd name="T78" fmla="*/ 9 w 187"/>
                <a:gd name="T79" fmla="*/ 56 h 184"/>
                <a:gd name="T80" fmla="*/ 125 w 187"/>
                <a:gd name="T81" fmla="*/ 33 h 184"/>
                <a:gd name="T82" fmla="*/ 167 w 187"/>
                <a:gd name="T83" fmla="*/ 79 h 184"/>
                <a:gd name="T84" fmla="*/ 117 w 187"/>
                <a:gd name="T85" fmla="*/ 81 h 184"/>
                <a:gd name="T86" fmla="*/ 97 w 187"/>
                <a:gd name="T87" fmla="*/ 167 h 184"/>
                <a:gd name="T88" fmla="*/ 42 w 187"/>
                <a:gd name="T89" fmla="*/ 136 h 184"/>
                <a:gd name="T90" fmla="*/ 88 w 187"/>
                <a:gd name="T91" fmla="*/ 117 h 184"/>
                <a:gd name="T92" fmla="*/ 97 w 187"/>
                <a:gd name="T93" fmla="*/ 167 h 184"/>
                <a:gd name="T94" fmla="*/ 83 w 187"/>
                <a:gd name="T95" fmla="*/ 102 h 184"/>
                <a:gd name="T96" fmla="*/ 94 w 187"/>
                <a:gd name="T97" fmla="*/ 78 h 184"/>
                <a:gd name="T98" fmla="*/ 103 w 187"/>
                <a:gd name="T99" fmla="*/ 102 h 184"/>
                <a:gd name="T100" fmla="*/ 104 w 187"/>
                <a:gd name="T101" fmla="*/ 18 h 184"/>
                <a:gd name="T102" fmla="*/ 90 w 187"/>
                <a:gd name="T103" fmla="*/ 67 h 184"/>
                <a:gd name="T104" fmla="*/ 46 w 187"/>
                <a:gd name="T105" fmla="*/ 4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7" h="184">
                  <a:moveTo>
                    <a:pt x="19" y="60"/>
                  </a:moveTo>
                  <a:cubicBezTo>
                    <a:pt x="19" y="60"/>
                    <a:pt x="19" y="60"/>
                    <a:pt x="19" y="61"/>
                  </a:cubicBezTo>
                  <a:cubicBezTo>
                    <a:pt x="26" y="60"/>
                    <a:pt x="26" y="60"/>
                    <a:pt x="26" y="60"/>
                  </a:cubicBezTo>
                  <a:cubicBezTo>
                    <a:pt x="26" y="60"/>
                    <a:pt x="26" y="60"/>
                    <a:pt x="26" y="59"/>
                  </a:cubicBezTo>
                  <a:cubicBezTo>
                    <a:pt x="28" y="56"/>
                    <a:pt x="33" y="55"/>
                    <a:pt x="36" y="57"/>
                  </a:cubicBezTo>
                  <a:cubicBezTo>
                    <a:pt x="66" y="81"/>
                    <a:pt x="66" y="81"/>
                    <a:pt x="66" y="81"/>
                  </a:cubicBezTo>
                  <a:cubicBezTo>
                    <a:pt x="68" y="83"/>
                    <a:pt x="69" y="85"/>
                    <a:pt x="68" y="87"/>
                  </a:cubicBezTo>
                  <a:cubicBezTo>
                    <a:pt x="68" y="90"/>
                    <a:pt x="68" y="92"/>
                    <a:pt x="68" y="95"/>
                  </a:cubicBezTo>
                  <a:cubicBezTo>
                    <a:pt x="68" y="97"/>
                    <a:pt x="67" y="100"/>
                    <a:pt x="65" y="101"/>
                  </a:cubicBezTo>
                  <a:cubicBezTo>
                    <a:pt x="33" y="122"/>
                    <a:pt x="33" y="122"/>
                    <a:pt x="33" y="122"/>
                  </a:cubicBezTo>
                  <a:cubicBezTo>
                    <a:pt x="30" y="124"/>
                    <a:pt x="25" y="123"/>
                    <a:pt x="23" y="119"/>
                  </a:cubicBezTo>
                  <a:cubicBezTo>
                    <a:pt x="23" y="119"/>
                    <a:pt x="23" y="119"/>
                    <a:pt x="23" y="118"/>
                  </a:cubicBezTo>
                  <a:cubicBezTo>
                    <a:pt x="23" y="118"/>
                    <a:pt x="22" y="118"/>
                    <a:pt x="22" y="118"/>
                  </a:cubicBezTo>
                  <a:cubicBezTo>
                    <a:pt x="8" y="114"/>
                    <a:pt x="8" y="114"/>
                    <a:pt x="8" y="114"/>
                  </a:cubicBezTo>
                  <a:cubicBezTo>
                    <a:pt x="6" y="114"/>
                    <a:pt x="5" y="113"/>
                    <a:pt x="4" y="111"/>
                  </a:cubicBezTo>
                  <a:cubicBezTo>
                    <a:pt x="4" y="110"/>
                    <a:pt x="4" y="110"/>
                    <a:pt x="4" y="110"/>
                  </a:cubicBezTo>
                  <a:cubicBezTo>
                    <a:pt x="3" y="108"/>
                    <a:pt x="3" y="105"/>
                    <a:pt x="6" y="103"/>
                  </a:cubicBezTo>
                  <a:cubicBezTo>
                    <a:pt x="6" y="103"/>
                    <a:pt x="6" y="103"/>
                    <a:pt x="6" y="103"/>
                  </a:cubicBezTo>
                  <a:cubicBezTo>
                    <a:pt x="6" y="103"/>
                    <a:pt x="6" y="102"/>
                    <a:pt x="6" y="102"/>
                  </a:cubicBezTo>
                  <a:cubicBezTo>
                    <a:pt x="5" y="102"/>
                    <a:pt x="4" y="100"/>
                    <a:pt x="4" y="99"/>
                  </a:cubicBezTo>
                  <a:cubicBezTo>
                    <a:pt x="3" y="98"/>
                    <a:pt x="3" y="98"/>
                    <a:pt x="3" y="98"/>
                  </a:cubicBezTo>
                  <a:cubicBezTo>
                    <a:pt x="2" y="96"/>
                    <a:pt x="3" y="93"/>
                    <a:pt x="5" y="91"/>
                  </a:cubicBezTo>
                  <a:cubicBezTo>
                    <a:pt x="6" y="90"/>
                    <a:pt x="8" y="89"/>
                    <a:pt x="10" y="89"/>
                  </a:cubicBezTo>
                  <a:cubicBezTo>
                    <a:pt x="10" y="89"/>
                    <a:pt x="10" y="89"/>
                    <a:pt x="10" y="89"/>
                  </a:cubicBezTo>
                  <a:cubicBezTo>
                    <a:pt x="10" y="89"/>
                    <a:pt x="10" y="89"/>
                    <a:pt x="10" y="89"/>
                  </a:cubicBezTo>
                  <a:cubicBezTo>
                    <a:pt x="9" y="88"/>
                    <a:pt x="9" y="88"/>
                    <a:pt x="8" y="87"/>
                  </a:cubicBezTo>
                  <a:cubicBezTo>
                    <a:pt x="6" y="84"/>
                    <a:pt x="6" y="84"/>
                    <a:pt x="6" y="84"/>
                  </a:cubicBezTo>
                  <a:cubicBezTo>
                    <a:pt x="5" y="83"/>
                    <a:pt x="4" y="80"/>
                    <a:pt x="4" y="79"/>
                  </a:cubicBezTo>
                  <a:cubicBezTo>
                    <a:pt x="4" y="73"/>
                    <a:pt x="4" y="73"/>
                    <a:pt x="4" y="73"/>
                  </a:cubicBezTo>
                  <a:cubicBezTo>
                    <a:pt x="3" y="77"/>
                    <a:pt x="2" y="81"/>
                    <a:pt x="2" y="86"/>
                  </a:cubicBezTo>
                  <a:cubicBezTo>
                    <a:pt x="0" y="112"/>
                    <a:pt x="9" y="137"/>
                    <a:pt x="27" y="156"/>
                  </a:cubicBezTo>
                  <a:cubicBezTo>
                    <a:pt x="28" y="157"/>
                    <a:pt x="30" y="158"/>
                    <a:pt x="31" y="159"/>
                  </a:cubicBezTo>
                  <a:cubicBezTo>
                    <a:pt x="32" y="161"/>
                    <a:pt x="34" y="162"/>
                    <a:pt x="35" y="163"/>
                  </a:cubicBezTo>
                  <a:cubicBezTo>
                    <a:pt x="36" y="164"/>
                    <a:pt x="36" y="164"/>
                    <a:pt x="37" y="165"/>
                  </a:cubicBezTo>
                  <a:cubicBezTo>
                    <a:pt x="39" y="166"/>
                    <a:pt x="41" y="167"/>
                    <a:pt x="43" y="169"/>
                  </a:cubicBezTo>
                  <a:cubicBezTo>
                    <a:pt x="43" y="169"/>
                    <a:pt x="43" y="169"/>
                    <a:pt x="44" y="169"/>
                  </a:cubicBezTo>
                  <a:cubicBezTo>
                    <a:pt x="46" y="171"/>
                    <a:pt x="48" y="172"/>
                    <a:pt x="50" y="173"/>
                  </a:cubicBezTo>
                  <a:cubicBezTo>
                    <a:pt x="50" y="173"/>
                    <a:pt x="51" y="173"/>
                    <a:pt x="51" y="174"/>
                  </a:cubicBezTo>
                  <a:cubicBezTo>
                    <a:pt x="53" y="175"/>
                    <a:pt x="56" y="176"/>
                    <a:pt x="58" y="177"/>
                  </a:cubicBezTo>
                  <a:cubicBezTo>
                    <a:pt x="58" y="177"/>
                    <a:pt x="58" y="177"/>
                    <a:pt x="59" y="177"/>
                  </a:cubicBezTo>
                  <a:cubicBezTo>
                    <a:pt x="61" y="178"/>
                    <a:pt x="63" y="179"/>
                    <a:pt x="66" y="180"/>
                  </a:cubicBezTo>
                  <a:cubicBezTo>
                    <a:pt x="66" y="180"/>
                    <a:pt x="67" y="180"/>
                    <a:pt x="67" y="180"/>
                  </a:cubicBezTo>
                  <a:cubicBezTo>
                    <a:pt x="69" y="181"/>
                    <a:pt x="72" y="181"/>
                    <a:pt x="74" y="182"/>
                  </a:cubicBezTo>
                  <a:cubicBezTo>
                    <a:pt x="75" y="182"/>
                    <a:pt x="75" y="182"/>
                    <a:pt x="76" y="182"/>
                  </a:cubicBezTo>
                  <a:cubicBezTo>
                    <a:pt x="78" y="183"/>
                    <a:pt x="80" y="183"/>
                    <a:pt x="82" y="183"/>
                  </a:cubicBezTo>
                  <a:cubicBezTo>
                    <a:pt x="83" y="183"/>
                    <a:pt x="84" y="184"/>
                    <a:pt x="85" y="184"/>
                  </a:cubicBezTo>
                  <a:cubicBezTo>
                    <a:pt x="87" y="184"/>
                    <a:pt x="88" y="184"/>
                    <a:pt x="90" y="184"/>
                  </a:cubicBezTo>
                  <a:cubicBezTo>
                    <a:pt x="91" y="184"/>
                    <a:pt x="93" y="184"/>
                    <a:pt x="95" y="184"/>
                  </a:cubicBezTo>
                  <a:cubicBezTo>
                    <a:pt x="95" y="184"/>
                    <a:pt x="96" y="184"/>
                    <a:pt x="96" y="184"/>
                  </a:cubicBezTo>
                  <a:cubicBezTo>
                    <a:pt x="98" y="184"/>
                    <a:pt x="101" y="184"/>
                    <a:pt x="104" y="184"/>
                  </a:cubicBezTo>
                  <a:cubicBezTo>
                    <a:pt x="104" y="183"/>
                    <a:pt x="104" y="183"/>
                    <a:pt x="105" y="183"/>
                  </a:cubicBezTo>
                  <a:cubicBezTo>
                    <a:pt x="107" y="183"/>
                    <a:pt x="110" y="183"/>
                    <a:pt x="112" y="182"/>
                  </a:cubicBezTo>
                  <a:cubicBezTo>
                    <a:pt x="113" y="182"/>
                    <a:pt x="113" y="182"/>
                    <a:pt x="113" y="182"/>
                  </a:cubicBezTo>
                  <a:cubicBezTo>
                    <a:pt x="116" y="181"/>
                    <a:pt x="118" y="181"/>
                    <a:pt x="121" y="180"/>
                  </a:cubicBezTo>
                  <a:cubicBezTo>
                    <a:pt x="134" y="176"/>
                    <a:pt x="147" y="168"/>
                    <a:pt x="157" y="158"/>
                  </a:cubicBezTo>
                  <a:cubicBezTo>
                    <a:pt x="165" y="151"/>
                    <a:pt x="171" y="142"/>
                    <a:pt x="176" y="133"/>
                  </a:cubicBezTo>
                  <a:cubicBezTo>
                    <a:pt x="172" y="137"/>
                    <a:pt x="172" y="137"/>
                    <a:pt x="172" y="137"/>
                  </a:cubicBezTo>
                  <a:cubicBezTo>
                    <a:pt x="171" y="139"/>
                    <a:pt x="169" y="140"/>
                    <a:pt x="167" y="141"/>
                  </a:cubicBezTo>
                  <a:cubicBezTo>
                    <a:pt x="163" y="141"/>
                    <a:pt x="163" y="141"/>
                    <a:pt x="163" y="141"/>
                  </a:cubicBezTo>
                  <a:cubicBezTo>
                    <a:pt x="163" y="142"/>
                    <a:pt x="163" y="142"/>
                    <a:pt x="162" y="142"/>
                  </a:cubicBezTo>
                  <a:cubicBezTo>
                    <a:pt x="162" y="142"/>
                    <a:pt x="161" y="142"/>
                    <a:pt x="161" y="141"/>
                  </a:cubicBezTo>
                  <a:cubicBezTo>
                    <a:pt x="161" y="141"/>
                    <a:pt x="161" y="141"/>
                    <a:pt x="161" y="141"/>
                  </a:cubicBezTo>
                  <a:cubicBezTo>
                    <a:pt x="163" y="143"/>
                    <a:pt x="164" y="145"/>
                    <a:pt x="164" y="147"/>
                  </a:cubicBezTo>
                  <a:cubicBezTo>
                    <a:pt x="164" y="149"/>
                    <a:pt x="163" y="152"/>
                    <a:pt x="160" y="153"/>
                  </a:cubicBezTo>
                  <a:cubicBezTo>
                    <a:pt x="160" y="154"/>
                    <a:pt x="160" y="154"/>
                    <a:pt x="160" y="154"/>
                  </a:cubicBezTo>
                  <a:cubicBezTo>
                    <a:pt x="159" y="154"/>
                    <a:pt x="157" y="155"/>
                    <a:pt x="156" y="155"/>
                  </a:cubicBezTo>
                  <a:cubicBezTo>
                    <a:pt x="156" y="155"/>
                    <a:pt x="156" y="155"/>
                    <a:pt x="156" y="155"/>
                  </a:cubicBezTo>
                  <a:cubicBezTo>
                    <a:pt x="156" y="155"/>
                    <a:pt x="156" y="155"/>
                    <a:pt x="156" y="155"/>
                  </a:cubicBezTo>
                  <a:cubicBezTo>
                    <a:pt x="156" y="158"/>
                    <a:pt x="155" y="161"/>
                    <a:pt x="152" y="162"/>
                  </a:cubicBezTo>
                  <a:cubicBezTo>
                    <a:pt x="152" y="163"/>
                    <a:pt x="152" y="163"/>
                    <a:pt x="152" y="163"/>
                  </a:cubicBezTo>
                  <a:cubicBezTo>
                    <a:pt x="151" y="163"/>
                    <a:pt x="150" y="163"/>
                    <a:pt x="149" y="163"/>
                  </a:cubicBezTo>
                  <a:cubicBezTo>
                    <a:pt x="148" y="163"/>
                    <a:pt x="148" y="163"/>
                    <a:pt x="147" y="163"/>
                  </a:cubicBezTo>
                  <a:cubicBezTo>
                    <a:pt x="133" y="157"/>
                    <a:pt x="133" y="157"/>
                    <a:pt x="133" y="157"/>
                  </a:cubicBezTo>
                  <a:cubicBezTo>
                    <a:pt x="133" y="157"/>
                    <a:pt x="133" y="157"/>
                    <a:pt x="132" y="157"/>
                  </a:cubicBezTo>
                  <a:cubicBezTo>
                    <a:pt x="131" y="157"/>
                    <a:pt x="130" y="158"/>
                    <a:pt x="129" y="159"/>
                  </a:cubicBezTo>
                  <a:cubicBezTo>
                    <a:pt x="125" y="160"/>
                    <a:pt x="120" y="159"/>
                    <a:pt x="119" y="155"/>
                  </a:cubicBezTo>
                  <a:cubicBezTo>
                    <a:pt x="109" y="117"/>
                    <a:pt x="109" y="117"/>
                    <a:pt x="109" y="117"/>
                  </a:cubicBezTo>
                  <a:cubicBezTo>
                    <a:pt x="108" y="115"/>
                    <a:pt x="109" y="113"/>
                    <a:pt x="111" y="111"/>
                  </a:cubicBezTo>
                  <a:cubicBezTo>
                    <a:pt x="113" y="109"/>
                    <a:pt x="114" y="107"/>
                    <a:pt x="116" y="105"/>
                  </a:cubicBezTo>
                  <a:cubicBezTo>
                    <a:pt x="117" y="103"/>
                    <a:pt x="119" y="102"/>
                    <a:pt x="121" y="102"/>
                  </a:cubicBezTo>
                  <a:cubicBezTo>
                    <a:pt x="160" y="104"/>
                    <a:pt x="160" y="104"/>
                    <a:pt x="160" y="104"/>
                  </a:cubicBezTo>
                  <a:cubicBezTo>
                    <a:pt x="163" y="104"/>
                    <a:pt x="165" y="106"/>
                    <a:pt x="166" y="109"/>
                  </a:cubicBezTo>
                  <a:cubicBezTo>
                    <a:pt x="171" y="114"/>
                    <a:pt x="171" y="114"/>
                    <a:pt x="171" y="114"/>
                  </a:cubicBezTo>
                  <a:cubicBezTo>
                    <a:pt x="171" y="113"/>
                    <a:pt x="172" y="113"/>
                    <a:pt x="172" y="113"/>
                  </a:cubicBezTo>
                  <a:cubicBezTo>
                    <a:pt x="175" y="112"/>
                    <a:pt x="180" y="113"/>
                    <a:pt x="182" y="116"/>
                  </a:cubicBezTo>
                  <a:cubicBezTo>
                    <a:pt x="182" y="117"/>
                    <a:pt x="182" y="117"/>
                    <a:pt x="182" y="117"/>
                  </a:cubicBezTo>
                  <a:cubicBezTo>
                    <a:pt x="184" y="111"/>
                    <a:pt x="185" y="105"/>
                    <a:pt x="185" y="99"/>
                  </a:cubicBezTo>
                  <a:cubicBezTo>
                    <a:pt x="187" y="73"/>
                    <a:pt x="178" y="47"/>
                    <a:pt x="160" y="29"/>
                  </a:cubicBezTo>
                  <a:cubicBezTo>
                    <a:pt x="158" y="27"/>
                    <a:pt x="157" y="26"/>
                    <a:pt x="156" y="25"/>
                  </a:cubicBezTo>
                  <a:cubicBezTo>
                    <a:pt x="155" y="24"/>
                    <a:pt x="153" y="23"/>
                    <a:pt x="152" y="21"/>
                  </a:cubicBezTo>
                  <a:cubicBezTo>
                    <a:pt x="151" y="21"/>
                    <a:pt x="151" y="20"/>
                    <a:pt x="150" y="20"/>
                  </a:cubicBezTo>
                  <a:cubicBezTo>
                    <a:pt x="148" y="19"/>
                    <a:pt x="146" y="17"/>
                    <a:pt x="144" y="16"/>
                  </a:cubicBezTo>
                  <a:cubicBezTo>
                    <a:pt x="144" y="16"/>
                    <a:pt x="144" y="16"/>
                    <a:pt x="143" y="15"/>
                  </a:cubicBezTo>
                  <a:cubicBezTo>
                    <a:pt x="141" y="14"/>
                    <a:pt x="139" y="13"/>
                    <a:pt x="137" y="11"/>
                  </a:cubicBezTo>
                  <a:cubicBezTo>
                    <a:pt x="137" y="11"/>
                    <a:pt x="136" y="11"/>
                    <a:pt x="136" y="11"/>
                  </a:cubicBezTo>
                  <a:cubicBezTo>
                    <a:pt x="134" y="10"/>
                    <a:pt x="131" y="9"/>
                    <a:pt x="129" y="8"/>
                  </a:cubicBezTo>
                  <a:cubicBezTo>
                    <a:pt x="129" y="8"/>
                    <a:pt x="129" y="7"/>
                    <a:pt x="128" y="7"/>
                  </a:cubicBezTo>
                  <a:cubicBezTo>
                    <a:pt x="126" y="6"/>
                    <a:pt x="124" y="6"/>
                    <a:pt x="121" y="5"/>
                  </a:cubicBezTo>
                  <a:cubicBezTo>
                    <a:pt x="121" y="5"/>
                    <a:pt x="120" y="4"/>
                    <a:pt x="120" y="4"/>
                  </a:cubicBezTo>
                  <a:cubicBezTo>
                    <a:pt x="118" y="4"/>
                    <a:pt x="115" y="3"/>
                    <a:pt x="113" y="3"/>
                  </a:cubicBezTo>
                  <a:cubicBezTo>
                    <a:pt x="112" y="2"/>
                    <a:pt x="112" y="2"/>
                    <a:pt x="111" y="2"/>
                  </a:cubicBezTo>
                  <a:cubicBezTo>
                    <a:pt x="109" y="2"/>
                    <a:pt x="107" y="2"/>
                    <a:pt x="105" y="1"/>
                  </a:cubicBezTo>
                  <a:cubicBezTo>
                    <a:pt x="104" y="1"/>
                    <a:pt x="103" y="1"/>
                    <a:pt x="102" y="1"/>
                  </a:cubicBezTo>
                  <a:cubicBezTo>
                    <a:pt x="100" y="1"/>
                    <a:pt x="97" y="0"/>
                    <a:pt x="95" y="0"/>
                  </a:cubicBezTo>
                  <a:cubicBezTo>
                    <a:pt x="94" y="0"/>
                    <a:pt x="94" y="0"/>
                    <a:pt x="94" y="0"/>
                  </a:cubicBezTo>
                  <a:cubicBezTo>
                    <a:pt x="93" y="0"/>
                    <a:pt x="92" y="0"/>
                    <a:pt x="91" y="0"/>
                  </a:cubicBezTo>
                  <a:cubicBezTo>
                    <a:pt x="90" y="0"/>
                    <a:pt x="89" y="1"/>
                    <a:pt x="89" y="1"/>
                  </a:cubicBezTo>
                  <a:cubicBezTo>
                    <a:pt x="88" y="1"/>
                    <a:pt x="87" y="1"/>
                    <a:pt x="86" y="1"/>
                  </a:cubicBezTo>
                  <a:cubicBezTo>
                    <a:pt x="85" y="1"/>
                    <a:pt x="85" y="1"/>
                    <a:pt x="84" y="1"/>
                  </a:cubicBezTo>
                  <a:cubicBezTo>
                    <a:pt x="83" y="1"/>
                    <a:pt x="82" y="1"/>
                    <a:pt x="81" y="1"/>
                  </a:cubicBezTo>
                  <a:cubicBezTo>
                    <a:pt x="81" y="1"/>
                    <a:pt x="80" y="1"/>
                    <a:pt x="79" y="2"/>
                  </a:cubicBezTo>
                  <a:cubicBezTo>
                    <a:pt x="78" y="2"/>
                    <a:pt x="78" y="2"/>
                    <a:pt x="77" y="2"/>
                  </a:cubicBezTo>
                  <a:cubicBezTo>
                    <a:pt x="76" y="2"/>
                    <a:pt x="75" y="2"/>
                    <a:pt x="75" y="2"/>
                  </a:cubicBezTo>
                  <a:cubicBezTo>
                    <a:pt x="74" y="3"/>
                    <a:pt x="73" y="3"/>
                    <a:pt x="72" y="3"/>
                  </a:cubicBezTo>
                  <a:cubicBezTo>
                    <a:pt x="71" y="3"/>
                    <a:pt x="71" y="3"/>
                    <a:pt x="70" y="4"/>
                  </a:cubicBezTo>
                  <a:cubicBezTo>
                    <a:pt x="69" y="4"/>
                    <a:pt x="68" y="4"/>
                    <a:pt x="68" y="4"/>
                  </a:cubicBezTo>
                  <a:cubicBezTo>
                    <a:pt x="67" y="4"/>
                    <a:pt x="66" y="5"/>
                    <a:pt x="66" y="5"/>
                  </a:cubicBezTo>
                  <a:cubicBezTo>
                    <a:pt x="52" y="9"/>
                    <a:pt x="40" y="16"/>
                    <a:pt x="30" y="26"/>
                  </a:cubicBezTo>
                  <a:cubicBezTo>
                    <a:pt x="21" y="35"/>
                    <a:pt x="14" y="45"/>
                    <a:pt x="9" y="56"/>
                  </a:cubicBezTo>
                  <a:cubicBezTo>
                    <a:pt x="9" y="56"/>
                    <a:pt x="9" y="56"/>
                    <a:pt x="9" y="56"/>
                  </a:cubicBezTo>
                  <a:cubicBezTo>
                    <a:pt x="13" y="55"/>
                    <a:pt x="17" y="56"/>
                    <a:pt x="19" y="60"/>
                  </a:cubicBezTo>
                  <a:close/>
                  <a:moveTo>
                    <a:pt x="111" y="69"/>
                  </a:moveTo>
                  <a:cubicBezTo>
                    <a:pt x="125" y="33"/>
                    <a:pt x="125" y="33"/>
                    <a:pt x="125" y="33"/>
                  </a:cubicBezTo>
                  <a:cubicBezTo>
                    <a:pt x="126" y="29"/>
                    <a:pt x="131" y="27"/>
                    <a:pt x="134" y="30"/>
                  </a:cubicBezTo>
                  <a:cubicBezTo>
                    <a:pt x="149" y="39"/>
                    <a:pt x="161" y="54"/>
                    <a:pt x="166" y="72"/>
                  </a:cubicBezTo>
                  <a:cubicBezTo>
                    <a:pt x="166" y="75"/>
                    <a:pt x="167" y="77"/>
                    <a:pt x="167" y="79"/>
                  </a:cubicBezTo>
                  <a:cubicBezTo>
                    <a:pt x="168" y="83"/>
                    <a:pt x="165" y="87"/>
                    <a:pt x="161" y="87"/>
                  </a:cubicBezTo>
                  <a:cubicBezTo>
                    <a:pt x="122" y="85"/>
                    <a:pt x="122" y="85"/>
                    <a:pt x="122" y="85"/>
                  </a:cubicBezTo>
                  <a:cubicBezTo>
                    <a:pt x="120" y="85"/>
                    <a:pt x="118" y="84"/>
                    <a:pt x="117" y="81"/>
                  </a:cubicBezTo>
                  <a:cubicBezTo>
                    <a:pt x="116" y="79"/>
                    <a:pt x="114" y="77"/>
                    <a:pt x="113" y="75"/>
                  </a:cubicBezTo>
                  <a:cubicBezTo>
                    <a:pt x="111" y="73"/>
                    <a:pt x="110" y="71"/>
                    <a:pt x="111" y="69"/>
                  </a:cubicBezTo>
                  <a:close/>
                  <a:moveTo>
                    <a:pt x="97" y="167"/>
                  </a:moveTo>
                  <a:cubicBezTo>
                    <a:pt x="80" y="168"/>
                    <a:pt x="62" y="163"/>
                    <a:pt x="47" y="151"/>
                  </a:cubicBezTo>
                  <a:cubicBezTo>
                    <a:pt x="45" y="149"/>
                    <a:pt x="43" y="148"/>
                    <a:pt x="41" y="146"/>
                  </a:cubicBezTo>
                  <a:cubicBezTo>
                    <a:pt x="38" y="143"/>
                    <a:pt x="39" y="138"/>
                    <a:pt x="42" y="136"/>
                  </a:cubicBezTo>
                  <a:cubicBezTo>
                    <a:pt x="74" y="115"/>
                    <a:pt x="74" y="115"/>
                    <a:pt x="74" y="115"/>
                  </a:cubicBezTo>
                  <a:cubicBezTo>
                    <a:pt x="76" y="114"/>
                    <a:pt x="79" y="113"/>
                    <a:pt x="81" y="115"/>
                  </a:cubicBezTo>
                  <a:cubicBezTo>
                    <a:pt x="83" y="116"/>
                    <a:pt x="86" y="117"/>
                    <a:pt x="88" y="117"/>
                  </a:cubicBezTo>
                  <a:cubicBezTo>
                    <a:pt x="90" y="118"/>
                    <a:pt x="92" y="120"/>
                    <a:pt x="93" y="122"/>
                  </a:cubicBezTo>
                  <a:cubicBezTo>
                    <a:pt x="103" y="159"/>
                    <a:pt x="103" y="159"/>
                    <a:pt x="103" y="159"/>
                  </a:cubicBezTo>
                  <a:cubicBezTo>
                    <a:pt x="104" y="163"/>
                    <a:pt x="101" y="167"/>
                    <a:pt x="97" y="167"/>
                  </a:cubicBezTo>
                  <a:close/>
                  <a:moveTo>
                    <a:pt x="103" y="102"/>
                  </a:moveTo>
                  <a:cubicBezTo>
                    <a:pt x="100" y="105"/>
                    <a:pt x="96" y="107"/>
                    <a:pt x="92" y="106"/>
                  </a:cubicBezTo>
                  <a:cubicBezTo>
                    <a:pt x="89" y="106"/>
                    <a:pt x="86" y="105"/>
                    <a:pt x="83" y="102"/>
                  </a:cubicBezTo>
                  <a:cubicBezTo>
                    <a:pt x="81" y="99"/>
                    <a:pt x="79" y="95"/>
                    <a:pt x="79" y="91"/>
                  </a:cubicBezTo>
                  <a:cubicBezTo>
                    <a:pt x="80" y="88"/>
                    <a:pt x="81" y="85"/>
                    <a:pt x="84" y="82"/>
                  </a:cubicBezTo>
                  <a:cubicBezTo>
                    <a:pt x="87" y="79"/>
                    <a:pt x="91" y="78"/>
                    <a:pt x="94" y="78"/>
                  </a:cubicBezTo>
                  <a:cubicBezTo>
                    <a:pt x="98" y="79"/>
                    <a:pt x="101" y="80"/>
                    <a:pt x="104" y="83"/>
                  </a:cubicBezTo>
                  <a:cubicBezTo>
                    <a:pt x="106" y="85"/>
                    <a:pt x="108" y="89"/>
                    <a:pt x="107" y="93"/>
                  </a:cubicBezTo>
                  <a:cubicBezTo>
                    <a:pt x="107" y="97"/>
                    <a:pt x="106" y="100"/>
                    <a:pt x="103" y="102"/>
                  </a:cubicBezTo>
                  <a:close/>
                  <a:moveTo>
                    <a:pt x="46" y="34"/>
                  </a:moveTo>
                  <a:cubicBezTo>
                    <a:pt x="60" y="23"/>
                    <a:pt x="78" y="16"/>
                    <a:pt x="97" y="17"/>
                  </a:cubicBezTo>
                  <a:cubicBezTo>
                    <a:pt x="99" y="17"/>
                    <a:pt x="102" y="18"/>
                    <a:pt x="104" y="18"/>
                  </a:cubicBezTo>
                  <a:cubicBezTo>
                    <a:pt x="108" y="19"/>
                    <a:pt x="111" y="23"/>
                    <a:pt x="109" y="27"/>
                  </a:cubicBezTo>
                  <a:cubicBezTo>
                    <a:pt x="96" y="63"/>
                    <a:pt x="96" y="63"/>
                    <a:pt x="96" y="63"/>
                  </a:cubicBezTo>
                  <a:cubicBezTo>
                    <a:pt x="95" y="65"/>
                    <a:pt x="93" y="67"/>
                    <a:pt x="90" y="67"/>
                  </a:cubicBezTo>
                  <a:cubicBezTo>
                    <a:pt x="88" y="67"/>
                    <a:pt x="85" y="68"/>
                    <a:pt x="83" y="69"/>
                  </a:cubicBezTo>
                  <a:cubicBezTo>
                    <a:pt x="81" y="70"/>
                    <a:pt x="78" y="70"/>
                    <a:pt x="77" y="68"/>
                  </a:cubicBezTo>
                  <a:cubicBezTo>
                    <a:pt x="46" y="44"/>
                    <a:pt x="46" y="44"/>
                    <a:pt x="46" y="44"/>
                  </a:cubicBezTo>
                  <a:cubicBezTo>
                    <a:pt x="43" y="41"/>
                    <a:pt x="43" y="36"/>
                    <a:pt x="46" y="3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dirty="0">
                <a:solidFill>
                  <a:srgbClr val="000000"/>
                </a:solidFill>
                <a:latin typeface="Proxima Nova A Thin"/>
              </a:endParaRPr>
            </a:p>
          </p:txBody>
        </p:sp>
        <p:sp>
          <p:nvSpPr>
            <p:cNvPr id="42" name="Freeform 478">
              <a:extLst>
                <a:ext uri="{FF2B5EF4-FFF2-40B4-BE49-F238E27FC236}">
                  <a16:creationId xmlns:a16="http://schemas.microsoft.com/office/drawing/2014/main" xmlns="" id="{DD533708-27BD-1258-175E-5E79C18C6C8D}"/>
                </a:ext>
              </a:extLst>
            </p:cNvPr>
            <p:cNvSpPr>
              <a:spLocks/>
            </p:cNvSpPr>
            <p:nvPr/>
          </p:nvSpPr>
          <p:spPr bwMode="auto">
            <a:xfrm>
              <a:off x="9209088" y="1293813"/>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3" name="Freeform 479">
              <a:extLst>
                <a:ext uri="{FF2B5EF4-FFF2-40B4-BE49-F238E27FC236}">
                  <a16:creationId xmlns:a16="http://schemas.microsoft.com/office/drawing/2014/main" xmlns="" id="{A1970145-69C5-EDF1-A11C-A695C1541859}"/>
                </a:ext>
              </a:extLst>
            </p:cNvPr>
            <p:cNvSpPr>
              <a:spLocks/>
            </p:cNvSpPr>
            <p:nvPr/>
          </p:nvSpPr>
          <p:spPr bwMode="auto">
            <a:xfrm>
              <a:off x="9193213" y="1296988"/>
              <a:ext cx="6350" cy="317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0"/>
                    <a:pt x="0" y="1"/>
                  </a:cubicBezTo>
                  <a:cubicBezTo>
                    <a:pt x="1" y="0"/>
                    <a:pt x="1" y="0"/>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4" name="Freeform 480">
              <a:extLst>
                <a:ext uri="{FF2B5EF4-FFF2-40B4-BE49-F238E27FC236}">
                  <a16:creationId xmlns:a16="http://schemas.microsoft.com/office/drawing/2014/main" xmlns="" id="{C0DB0D7C-55CE-8FD9-ED78-0DEFAACB275A}"/>
                </a:ext>
              </a:extLst>
            </p:cNvPr>
            <p:cNvSpPr>
              <a:spLocks/>
            </p:cNvSpPr>
            <p:nvPr/>
          </p:nvSpPr>
          <p:spPr bwMode="auto">
            <a:xfrm>
              <a:off x="9271001" y="1287463"/>
              <a:ext cx="3175"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5" name="Freeform 481">
              <a:extLst>
                <a:ext uri="{FF2B5EF4-FFF2-40B4-BE49-F238E27FC236}">
                  <a16:creationId xmlns:a16="http://schemas.microsoft.com/office/drawing/2014/main" xmlns="" id="{8BFA13A7-E0D0-80BA-E994-1267CC80831F}"/>
                </a:ext>
              </a:extLst>
            </p:cNvPr>
            <p:cNvSpPr>
              <a:spLocks/>
            </p:cNvSpPr>
            <p:nvPr/>
          </p:nvSpPr>
          <p:spPr bwMode="auto">
            <a:xfrm>
              <a:off x="9237663" y="1290638"/>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6" name="Freeform 482">
              <a:extLst>
                <a:ext uri="{FF2B5EF4-FFF2-40B4-BE49-F238E27FC236}">
                  <a16:creationId xmlns:a16="http://schemas.microsoft.com/office/drawing/2014/main" xmlns="" id="{FB1A5E4C-98D5-EFA1-67F2-963B91E541DB}"/>
                </a:ext>
              </a:extLst>
            </p:cNvPr>
            <p:cNvSpPr>
              <a:spLocks/>
            </p:cNvSpPr>
            <p:nvPr/>
          </p:nvSpPr>
          <p:spPr bwMode="auto">
            <a:xfrm>
              <a:off x="9253538" y="1287463"/>
              <a:ext cx="7938" cy="317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0" y="1"/>
                  </a:cubicBezTo>
                  <a:cubicBezTo>
                    <a:pt x="0" y="1"/>
                    <a:pt x="1" y="0"/>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7" name="Freeform 483">
              <a:extLst>
                <a:ext uri="{FF2B5EF4-FFF2-40B4-BE49-F238E27FC236}">
                  <a16:creationId xmlns:a16="http://schemas.microsoft.com/office/drawing/2014/main" xmlns="" id="{25B5366C-D38D-23A1-69F1-20C434CA0D16}"/>
                </a:ext>
              </a:extLst>
            </p:cNvPr>
            <p:cNvSpPr>
              <a:spLocks/>
            </p:cNvSpPr>
            <p:nvPr/>
          </p:nvSpPr>
          <p:spPr bwMode="auto">
            <a:xfrm>
              <a:off x="9221788" y="1290638"/>
              <a:ext cx="6350" cy="317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cubicBezTo>
                    <a:pt x="1" y="0"/>
                    <a:pt x="2" y="0"/>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8" name="Freeform 484">
              <a:extLst>
                <a:ext uri="{FF2B5EF4-FFF2-40B4-BE49-F238E27FC236}">
                  <a16:creationId xmlns:a16="http://schemas.microsoft.com/office/drawing/2014/main" xmlns="" id="{7FBD7817-007B-8871-BFE9-0393301AB2D1}"/>
                </a:ext>
              </a:extLst>
            </p:cNvPr>
            <p:cNvSpPr>
              <a:spLocks/>
            </p:cNvSpPr>
            <p:nvPr/>
          </p:nvSpPr>
          <p:spPr bwMode="auto">
            <a:xfrm>
              <a:off x="9180513" y="1300163"/>
              <a:ext cx="6350" cy="317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0"/>
                    <a:pt x="2" y="0"/>
                  </a:cubicBezTo>
                  <a:cubicBezTo>
                    <a:pt x="1" y="0"/>
                    <a:pt x="0" y="1"/>
                    <a:pt x="0"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49" name="Freeform 485">
              <a:extLst>
                <a:ext uri="{FF2B5EF4-FFF2-40B4-BE49-F238E27FC236}">
                  <a16:creationId xmlns:a16="http://schemas.microsoft.com/office/drawing/2014/main" xmlns="" id="{88768460-A1C4-D2E7-8509-1F2FCACCE696}"/>
                </a:ext>
              </a:extLst>
            </p:cNvPr>
            <p:cNvSpPr>
              <a:spLocks/>
            </p:cNvSpPr>
            <p:nvPr/>
          </p:nvSpPr>
          <p:spPr bwMode="auto">
            <a:xfrm>
              <a:off x="9258301" y="1887538"/>
              <a:ext cx="15875" cy="0"/>
            </a:xfrm>
            <a:custGeom>
              <a:avLst/>
              <a:gdLst>
                <a:gd name="T0" fmla="*/ 5 w 5"/>
                <a:gd name="T1" fmla="*/ 0 w 5"/>
                <a:gd name="T2" fmla="*/ 2 w 5"/>
                <a:gd name="T3" fmla="*/ 5 w 5"/>
              </a:gdLst>
              <a:ahLst/>
              <a:cxnLst>
                <a:cxn ang="0">
                  <a:pos x="T0" y="0"/>
                </a:cxn>
                <a:cxn ang="0">
                  <a:pos x="T1" y="0"/>
                </a:cxn>
                <a:cxn ang="0">
                  <a:pos x="T2" y="0"/>
                </a:cxn>
                <a:cxn ang="0">
                  <a:pos x="T3" y="0"/>
                </a:cxn>
              </a:cxnLst>
              <a:rect l="0" t="0" r="r" b="b"/>
              <a:pathLst>
                <a:path w="5">
                  <a:moveTo>
                    <a:pt x="5" y="0"/>
                  </a:moveTo>
                  <a:cubicBezTo>
                    <a:pt x="3" y="0"/>
                    <a:pt x="1" y="0"/>
                    <a:pt x="0" y="0"/>
                  </a:cubicBezTo>
                  <a:cubicBezTo>
                    <a:pt x="1" y="0"/>
                    <a:pt x="1" y="0"/>
                    <a:pt x="2" y="0"/>
                  </a:cubicBezTo>
                  <a:cubicBezTo>
                    <a:pt x="3" y="0"/>
                    <a:pt x="4" y="0"/>
                    <a:pt x="5"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0" name="Freeform 486">
              <a:extLst>
                <a:ext uri="{FF2B5EF4-FFF2-40B4-BE49-F238E27FC236}">
                  <a16:creationId xmlns:a16="http://schemas.microsoft.com/office/drawing/2014/main" xmlns="" id="{EAC61B63-1A65-C4F1-2DB7-0CB2EDEED3FB}"/>
                </a:ext>
              </a:extLst>
            </p:cNvPr>
            <p:cNvSpPr>
              <a:spLocks/>
            </p:cNvSpPr>
            <p:nvPr/>
          </p:nvSpPr>
          <p:spPr bwMode="auto">
            <a:xfrm>
              <a:off x="9331326" y="1874838"/>
              <a:ext cx="26988" cy="6350"/>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5" y="1"/>
                    <a:pt x="3" y="1"/>
                    <a:pt x="0" y="2"/>
                  </a:cubicBezTo>
                  <a:cubicBezTo>
                    <a:pt x="3" y="1"/>
                    <a:pt x="5" y="1"/>
                    <a:pt x="8"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1" name="Freeform 487">
              <a:extLst>
                <a:ext uri="{FF2B5EF4-FFF2-40B4-BE49-F238E27FC236}">
                  <a16:creationId xmlns:a16="http://schemas.microsoft.com/office/drawing/2014/main" xmlns="" id="{1A1C9095-B3C4-79ED-B1BB-44459855437C}"/>
                </a:ext>
              </a:extLst>
            </p:cNvPr>
            <p:cNvSpPr>
              <a:spLocks/>
            </p:cNvSpPr>
            <p:nvPr/>
          </p:nvSpPr>
          <p:spPr bwMode="auto">
            <a:xfrm>
              <a:off x="9305926" y="1881188"/>
              <a:ext cx="22225" cy="3175"/>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cubicBezTo>
                    <a:pt x="2" y="1"/>
                    <a:pt x="5" y="1"/>
                    <a:pt x="7" y="0"/>
                  </a:cubicBezTo>
                  <a:cubicBezTo>
                    <a:pt x="5" y="1"/>
                    <a:pt x="2" y="1"/>
                    <a:pt x="0"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2" name="Freeform 488">
              <a:extLst>
                <a:ext uri="{FF2B5EF4-FFF2-40B4-BE49-F238E27FC236}">
                  <a16:creationId xmlns:a16="http://schemas.microsoft.com/office/drawing/2014/main" xmlns="" id="{64DFE42B-C4FA-5A89-535B-A930ECD48EB0}"/>
                </a:ext>
              </a:extLst>
            </p:cNvPr>
            <p:cNvSpPr>
              <a:spLocks/>
            </p:cNvSpPr>
            <p:nvPr/>
          </p:nvSpPr>
          <p:spPr bwMode="auto">
            <a:xfrm>
              <a:off x="9277351" y="1887538"/>
              <a:ext cx="25400" cy="0"/>
            </a:xfrm>
            <a:custGeom>
              <a:avLst/>
              <a:gdLst>
                <a:gd name="T0" fmla="*/ 0 w 8"/>
                <a:gd name="T1" fmla="*/ 8 w 8"/>
                <a:gd name="T2" fmla="*/ 0 w 8"/>
              </a:gdLst>
              <a:ahLst/>
              <a:cxnLst>
                <a:cxn ang="0">
                  <a:pos x="T0" y="0"/>
                </a:cxn>
                <a:cxn ang="0">
                  <a:pos x="T1" y="0"/>
                </a:cxn>
                <a:cxn ang="0">
                  <a:pos x="T2" y="0"/>
                </a:cxn>
              </a:cxnLst>
              <a:rect l="0" t="0" r="r" b="b"/>
              <a:pathLst>
                <a:path w="8">
                  <a:moveTo>
                    <a:pt x="0" y="0"/>
                  </a:moveTo>
                  <a:cubicBezTo>
                    <a:pt x="2" y="0"/>
                    <a:pt x="5" y="0"/>
                    <a:pt x="8" y="0"/>
                  </a:cubicBezTo>
                  <a:cubicBezTo>
                    <a:pt x="5" y="0"/>
                    <a:pt x="2"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3" name="Freeform 489">
              <a:extLst>
                <a:ext uri="{FF2B5EF4-FFF2-40B4-BE49-F238E27FC236}">
                  <a16:creationId xmlns:a16="http://schemas.microsoft.com/office/drawing/2014/main" xmlns="" id="{680930BC-1701-252D-4F22-01E5402D3A71}"/>
                </a:ext>
              </a:extLst>
            </p:cNvPr>
            <p:cNvSpPr>
              <a:spLocks/>
            </p:cNvSpPr>
            <p:nvPr/>
          </p:nvSpPr>
          <p:spPr bwMode="auto">
            <a:xfrm>
              <a:off x="9358313" y="1303338"/>
              <a:ext cx="22225" cy="6350"/>
            </a:xfrm>
            <a:custGeom>
              <a:avLst/>
              <a:gdLst>
                <a:gd name="T0" fmla="*/ 7 w 7"/>
                <a:gd name="T1" fmla="*/ 2 h 2"/>
                <a:gd name="T2" fmla="*/ 0 w 7"/>
                <a:gd name="T3" fmla="*/ 0 h 2"/>
                <a:gd name="T4" fmla="*/ 7 w 7"/>
                <a:gd name="T5" fmla="*/ 2 h 2"/>
              </a:gdLst>
              <a:ahLst/>
              <a:cxnLst>
                <a:cxn ang="0">
                  <a:pos x="T0" y="T1"/>
                </a:cxn>
                <a:cxn ang="0">
                  <a:pos x="T2" y="T3"/>
                </a:cxn>
                <a:cxn ang="0">
                  <a:pos x="T4" y="T5"/>
                </a:cxn>
              </a:cxnLst>
              <a:rect l="0" t="0" r="r" b="b"/>
              <a:pathLst>
                <a:path w="7" h="2">
                  <a:moveTo>
                    <a:pt x="7" y="2"/>
                  </a:moveTo>
                  <a:cubicBezTo>
                    <a:pt x="5" y="1"/>
                    <a:pt x="3" y="0"/>
                    <a:pt x="0" y="0"/>
                  </a:cubicBezTo>
                  <a:cubicBezTo>
                    <a:pt x="3" y="1"/>
                    <a:pt x="5" y="1"/>
                    <a:pt x="7"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4" name="Freeform 490">
              <a:extLst>
                <a:ext uri="{FF2B5EF4-FFF2-40B4-BE49-F238E27FC236}">
                  <a16:creationId xmlns:a16="http://schemas.microsoft.com/office/drawing/2014/main" xmlns="" id="{3A76D8A9-E29D-60B1-6573-B4602EBF7ED3}"/>
                </a:ext>
              </a:extLst>
            </p:cNvPr>
            <p:cNvSpPr>
              <a:spLocks/>
            </p:cNvSpPr>
            <p:nvPr/>
          </p:nvSpPr>
          <p:spPr bwMode="auto">
            <a:xfrm>
              <a:off x="9274176" y="1287463"/>
              <a:ext cx="22225" cy="3175"/>
            </a:xfrm>
            <a:custGeom>
              <a:avLst/>
              <a:gdLst>
                <a:gd name="T0" fmla="*/ 0 w 7"/>
                <a:gd name="T1" fmla="*/ 0 h 1"/>
                <a:gd name="T2" fmla="*/ 0 w 7"/>
                <a:gd name="T3" fmla="*/ 0 h 1"/>
                <a:gd name="T4" fmla="*/ 7 w 7"/>
                <a:gd name="T5" fmla="*/ 1 h 1"/>
                <a:gd name="T6" fmla="*/ 5 w 7"/>
                <a:gd name="T7" fmla="*/ 1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cubicBezTo>
                    <a:pt x="0" y="0"/>
                    <a:pt x="0" y="0"/>
                    <a:pt x="0" y="0"/>
                  </a:cubicBezTo>
                  <a:cubicBezTo>
                    <a:pt x="2" y="0"/>
                    <a:pt x="5" y="1"/>
                    <a:pt x="7" y="1"/>
                  </a:cubicBezTo>
                  <a:cubicBezTo>
                    <a:pt x="6" y="1"/>
                    <a:pt x="6" y="1"/>
                    <a:pt x="5" y="1"/>
                  </a:cubicBezTo>
                  <a:cubicBezTo>
                    <a:pt x="4" y="1"/>
                    <a:pt x="2"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5" name="Freeform 491">
              <a:extLst>
                <a:ext uri="{FF2B5EF4-FFF2-40B4-BE49-F238E27FC236}">
                  <a16:creationId xmlns:a16="http://schemas.microsoft.com/office/drawing/2014/main" xmlns="" id="{7EBE6466-1C30-7378-0745-F126C88A6730}"/>
                </a:ext>
              </a:extLst>
            </p:cNvPr>
            <p:cNvSpPr>
              <a:spLocks/>
            </p:cNvSpPr>
            <p:nvPr/>
          </p:nvSpPr>
          <p:spPr bwMode="auto">
            <a:xfrm>
              <a:off x="9305926" y="1290638"/>
              <a:ext cx="19050" cy="3175"/>
            </a:xfrm>
            <a:custGeom>
              <a:avLst/>
              <a:gdLst>
                <a:gd name="T0" fmla="*/ 3 w 6"/>
                <a:gd name="T1" fmla="*/ 1 h 1"/>
                <a:gd name="T2" fmla="*/ 0 w 6"/>
                <a:gd name="T3" fmla="*/ 0 h 1"/>
                <a:gd name="T4" fmla="*/ 6 w 6"/>
                <a:gd name="T5" fmla="*/ 1 h 1"/>
                <a:gd name="T6" fmla="*/ 4 w 6"/>
                <a:gd name="T7" fmla="*/ 1 h 1"/>
                <a:gd name="T8" fmla="*/ 3 w 6"/>
                <a:gd name="T9" fmla="*/ 1 h 1"/>
              </a:gdLst>
              <a:ahLst/>
              <a:cxnLst>
                <a:cxn ang="0">
                  <a:pos x="T0" y="T1"/>
                </a:cxn>
                <a:cxn ang="0">
                  <a:pos x="T2" y="T3"/>
                </a:cxn>
                <a:cxn ang="0">
                  <a:pos x="T4" y="T5"/>
                </a:cxn>
                <a:cxn ang="0">
                  <a:pos x="T6" y="T7"/>
                </a:cxn>
                <a:cxn ang="0">
                  <a:pos x="T8" y="T9"/>
                </a:cxn>
              </a:cxnLst>
              <a:rect l="0" t="0" r="r" b="b"/>
              <a:pathLst>
                <a:path w="6" h="1">
                  <a:moveTo>
                    <a:pt x="3" y="1"/>
                  </a:moveTo>
                  <a:cubicBezTo>
                    <a:pt x="2" y="0"/>
                    <a:pt x="1" y="0"/>
                    <a:pt x="0" y="0"/>
                  </a:cubicBezTo>
                  <a:cubicBezTo>
                    <a:pt x="2" y="1"/>
                    <a:pt x="4" y="1"/>
                    <a:pt x="6" y="1"/>
                  </a:cubicBezTo>
                  <a:cubicBezTo>
                    <a:pt x="5" y="1"/>
                    <a:pt x="5" y="1"/>
                    <a:pt x="4" y="1"/>
                  </a:cubicBezTo>
                  <a:cubicBezTo>
                    <a:pt x="4" y="1"/>
                    <a:pt x="3" y="1"/>
                    <a:pt x="3"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6" name="Freeform 492">
              <a:extLst>
                <a:ext uri="{FF2B5EF4-FFF2-40B4-BE49-F238E27FC236}">
                  <a16:creationId xmlns:a16="http://schemas.microsoft.com/office/drawing/2014/main" xmlns="" id="{417F4ECC-5A8C-341A-CD86-6BEA0D016EA2}"/>
                </a:ext>
              </a:extLst>
            </p:cNvPr>
            <p:cNvSpPr>
              <a:spLocks/>
            </p:cNvSpPr>
            <p:nvPr/>
          </p:nvSpPr>
          <p:spPr bwMode="auto">
            <a:xfrm>
              <a:off x="9331326" y="1296988"/>
              <a:ext cx="23813" cy="3175"/>
            </a:xfrm>
            <a:custGeom>
              <a:avLst/>
              <a:gdLst>
                <a:gd name="T0" fmla="*/ 3 w 7"/>
                <a:gd name="T1" fmla="*/ 0 h 1"/>
                <a:gd name="T2" fmla="*/ 0 w 7"/>
                <a:gd name="T3" fmla="*/ 0 h 1"/>
                <a:gd name="T4" fmla="*/ 7 w 7"/>
                <a:gd name="T5" fmla="*/ 1 h 1"/>
                <a:gd name="T6" fmla="*/ 5 w 7"/>
                <a:gd name="T7" fmla="*/ 1 h 1"/>
                <a:gd name="T8" fmla="*/ 3 w 7"/>
                <a:gd name="T9" fmla="*/ 0 h 1"/>
              </a:gdLst>
              <a:ahLst/>
              <a:cxnLst>
                <a:cxn ang="0">
                  <a:pos x="T0" y="T1"/>
                </a:cxn>
                <a:cxn ang="0">
                  <a:pos x="T2" y="T3"/>
                </a:cxn>
                <a:cxn ang="0">
                  <a:pos x="T4" y="T5"/>
                </a:cxn>
                <a:cxn ang="0">
                  <a:pos x="T6" y="T7"/>
                </a:cxn>
                <a:cxn ang="0">
                  <a:pos x="T8" y="T9"/>
                </a:cxn>
              </a:cxnLst>
              <a:rect l="0" t="0" r="r" b="b"/>
              <a:pathLst>
                <a:path w="7" h="1">
                  <a:moveTo>
                    <a:pt x="3" y="0"/>
                  </a:moveTo>
                  <a:cubicBezTo>
                    <a:pt x="2" y="0"/>
                    <a:pt x="1" y="0"/>
                    <a:pt x="0" y="0"/>
                  </a:cubicBezTo>
                  <a:cubicBezTo>
                    <a:pt x="2" y="0"/>
                    <a:pt x="5" y="1"/>
                    <a:pt x="7" y="1"/>
                  </a:cubicBezTo>
                  <a:cubicBezTo>
                    <a:pt x="6" y="1"/>
                    <a:pt x="5" y="1"/>
                    <a:pt x="5" y="1"/>
                  </a:cubicBezTo>
                  <a:cubicBezTo>
                    <a:pt x="4" y="1"/>
                    <a:pt x="4" y="0"/>
                    <a:pt x="3"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7" name="Freeform 493">
              <a:extLst>
                <a:ext uri="{FF2B5EF4-FFF2-40B4-BE49-F238E27FC236}">
                  <a16:creationId xmlns:a16="http://schemas.microsoft.com/office/drawing/2014/main" xmlns="" id="{BED66FB5-81FE-70A4-A65F-1B4E413506D8}"/>
                </a:ext>
              </a:extLst>
            </p:cNvPr>
            <p:cNvSpPr>
              <a:spLocks/>
            </p:cNvSpPr>
            <p:nvPr/>
          </p:nvSpPr>
          <p:spPr bwMode="auto">
            <a:xfrm>
              <a:off x="9458326" y="1355726"/>
              <a:ext cx="12700" cy="12700"/>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cubicBezTo>
                    <a:pt x="3" y="3"/>
                    <a:pt x="1" y="2"/>
                    <a:pt x="0" y="0"/>
                  </a:cubicBezTo>
                  <a:cubicBezTo>
                    <a:pt x="1" y="2"/>
                    <a:pt x="3" y="3"/>
                    <a:pt x="4" y="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8" name="Freeform 494">
              <a:extLst>
                <a:ext uri="{FF2B5EF4-FFF2-40B4-BE49-F238E27FC236}">
                  <a16:creationId xmlns:a16="http://schemas.microsoft.com/office/drawing/2014/main" xmlns="" id="{44E65ED4-35DC-F448-FD96-52D7A9688C7D}"/>
                </a:ext>
              </a:extLst>
            </p:cNvPr>
            <p:cNvSpPr>
              <a:spLocks/>
            </p:cNvSpPr>
            <p:nvPr/>
          </p:nvSpPr>
          <p:spPr bwMode="auto">
            <a:xfrm>
              <a:off x="9431338" y="1339851"/>
              <a:ext cx="20638" cy="12700"/>
            </a:xfrm>
            <a:custGeom>
              <a:avLst/>
              <a:gdLst>
                <a:gd name="T0" fmla="*/ 6 w 6"/>
                <a:gd name="T1" fmla="*/ 4 h 4"/>
                <a:gd name="T2" fmla="*/ 0 w 6"/>
                <a:gd name="T3" fmla="*/ 0 h 4"/>
                <a:gd name="T4" fmla="*/ 6 w 6"/>
                <a:gd name="T5" fmla="*/ 4 h 4"/>
              </a:gdLst>
              <a:ahLst/>
              <a:cxnLst>
                <a:cxn ang="0">
                  <a:pos x="T0" y="T1"/>
                </a:cxn>
                <a:cxn ang="0">
                  <a:pos x="T2" y="T3"/>
                </a:cxn>
                <a:cxn ang="0">
                  <a:pos x="T4" y="T5"/>
                </a:cxn>
              </a:cxnLst>
              <a:rect l="0" t="0" r="r" b="b"/>
              <a:pathLst>
                <a:path w="6" h="4">
                  <a:moveTo>
                    <a:pt x="6" y="4"/>
                  </a:moveTo>
                  <a:cubicBezTo>
                    <a:pt x="4" y="3"/>
                    <a:pt x="2" y="1"/>
                    <a:pt x="0" y="0"/>
                  </a:cubicBezTo>
                  <a:cubicBezTo>
                    <a:pt x="2" y="1"/>
                    <a:pt x="4" y="3"/>
                    <a:pt x="6" y="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59" name="Freeform 495">
              <a:extLst>
                <a:ext uri="{FF2B5EF4-FFF2-40B4-BE49-F238E27FC236}">
                  <a16:creationId xmlns:a16="http://schemas.microsoft.com/office/drawing/2014/main" xmlns="" id="{85C40412-F9BE-5B7E-CEAD-D59C6872C2D2}"/>
                </a:ext>
              </a:extLst>
            </p:cNvPr>
            <p:cNvSpPr>
              <a:spLocks/>
            </p:cNvSpPr>
            <p:nvPr/>
          </p:nvSpPr>
          <p:spPr bwMode="auto">
            <a:xfrm>
              <a:off x="9409113" y="1323976"/>
              <a:ext cx="19050" cy="12700"/>
            </a:xfrm>
            <a:custGeom>
              <a:avLst/>
              <a:gdLst>
                <a:gd name="T0" fmla="*/ 6 w 6"/>
                <a:gd name="T1" fmla="*/ 4 h 4"/>
                <a:gd name="T2" fmla="*/ 0 w 6"/>
                <a:gd name="T3" fmla="*/ 0 h 4"/>
                <a:gd name="T4" fmla="*/ 6 w 6"/>
                <a:gd name="T5" fmla="*/ 4 h 4"/>
              </a:gdLst>
              <a:ahLst/>
              <a:cxnLst>
                <a:cxn ang="0">
                  <a:pos x="T0" y="T1"/>
                </a:cxn>
                <a:cxn ang="0">
                  <a:pos x="T2" y="T3"/>
                </a:cxn>
                <a:cxn ang="0">
                  <a:pos x="T4" y="T5"/>
                </a:cxn>
              </a:cxnLst>
              <a:rect l="0" t="0" r="r" b="b"/>
              <a:pathLst>
                <a:path w="6" h="4">
                  <a:moveTo>
                    <a:pt x="6" y="4"/>
                  </a:moveTo>
                  <a:cubicBezTo>
                    <a:pt x="4" y="3"/>
                    <a:pt x="2" y="2"/>
                    <a:pt x="0" y="0"/>
                  </a:cubicBezTo>
                  <a:cubicBezTo>
                    <a:pt x="2" y="2"/>
                    <a:pt x="4" y="3"/>
                    <a:pt x="6" y="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0" name="Freeform 496">
              <a:extLst>
                <a:ext uri="{FF2B5EF4-FFF2-40B4-BE49-F238E27FC236}">
                  <a16:creationId xmlns:a16="http://schemas.microsoft.com/office/drawing/2014/main" xmlns="" id="{B60799A3-E319-9253-8772-03D7D06B952B}"/>
                </a:ext>
              </a:extLst>
            </p:cNvPr>
            <p:cNvSpPr>
              <a:spLocks/>
            </p:cNvSpPr>
            <p:nvPr/>
          </p:nvSpPr>
          <p:spPr bwMode="auto">
            <a:xfrm>
              <a:off x="9383713" y="1314451"/>
              <a:ext cx="22225" cy="9525"/>
            </a:xfrm>
            <a:custGeom>
              <a:avLst/>
              <a:gdLst>
                <a:gd name="T0" fmla="*/ 7 w 7"/>
                <a:gd name="T1" fmla="*/ 3 h 3"/>
                <a:gd name="T2" fmla="*/ 0 w 7"/>
                <a:gd name="T3" fmla="*/ 0 h 3"/>
                <a:gd name="T4" fmla="*/ 7 w 7"/>
                <a:gd name="T5" fmla="*/ 3 h 3"/>
              </a:gdLst>
              <a:ahLst/>
              <a:cxnLst>
                <a:cxn ang="0">
                  <a:pos x="T0" y="T1"/>
                </a:cxn>
                <a:cxn ang="0">
                  <a:pos x="T2" y="T3"/>
                </a:cxn>
                <a:cxn ang="0">
                  <a:pos x="T4" y="T5"/>
                </a:cxn>
              </a:cxnLst>
              <a:rect l="0" t="0" r="r" b="b"/>
              <a:pathLst>
                <a:path w="7" h="3">
                  <a:moveTo>
                    <a:pt x="7" y="3"/>
                  </a:moveTo>
                  <a:cubicBezTo>
                    <a:pt x="5" y="2"/>
                    <a:pt x="2" y="1"/>
                    <a:pt x="0" y="0"/>
                  </a:cubicBezTo>
                  <a:cubicBezTo>
                    <a:pt x="2" y="1"/>
                    <a:pt x="5" y="2"/>
                    <a:pt x="7" y="3"/>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1" name="Freeform 497">
              <a:extLst>
                <a:ext uri="{FF2B5EF4-FFF2-40B4-BE49-F238E27FC236}">
                  <a16:creationId xmlns:a16="http://schemas.microsoft.com/office/drawing/2014/main" xmlns="" id="{A72466A7-B58C-1259-3D50-6E9999A25122}"/>
                </a:ext>
              </a:extLst>
            </p:cNvPr>
            <p:cNvSpPr>
              <a:spLocks/>
            </p:cNvSpPr>
            <p:nvPr/>
          </p:nvSpPr>
          <p:spPr bwMode="auto">
            <a:xfrm>
              <a:off x="9340851" y="1296988"/>
              <a:ext cx="6350" cy="3175"/>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1"/>
                    <a:pt x="2" y="1"/>
                  </a:cubicBezTo>
                  <a:cubicBezTo>
                    <a:pt x="1" y="1"/>
                    <a:pt x="1"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2" name="Freeform 498">
              <a:extLst>
                <a:ext uri="{FF2B5EF4-FFF2-40B4-BE49-F238E27FC236}">
                  <a16:creationId xmlns:a16="http://schemas.microsoft.com/office/drawing/2014/main" xmlns="" id="{1851AC9C-E5F6-0A72-EC43-218990F4CA8A}"/>
                </a:ext>
              </a:extLst>
            </p:cNvPr>
            <p:cNvSpPr>
              <a:spLocks/>
            </p:cNvSpPr>
            <p:nvPr/>
          </p:nvSpPr>
          <p:spPr bwMode="auto">
            <a:xfrm>
              <a:off x="9274176" y="12874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3" name="Freeform 499">
              <a:extLst>
                <a:ext uri="{FF2B5EF4-FFF2-40B4-BE49-F238E27FC236}">
                  <a16:creationId xmlns:a16="http://schemas.microsoft.com/office/drawing/2014/main" xmlns="" id="{49BF3E35-11D1-1862-BDA1-B7BFCDC58D3E}"/>
                </a:ext>
              </a:extLst>
            </p:cNvPr>
            <p:cNvSpPr>
              <a:spLocks/>
            </p:cNvSpPr>
            <p:nvPr/>
          </p:nvSpPr>
          <p:spPr bwMode="auto">
            <a:xfrm>
              <a:off x="9315451" y="12938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4" name="Freeform 500">
              <a:extLst>
                <a:ext uri="{FF2B5EF4-FFF2-40B4-BE49-F238E27FC236}">
                  <a16:creationId xmlns:a16="http://schemas.microsoft.com/office/drawing/2014/main" xmlns="" id="{3CE7FCC3-9718-EF80-7DFE-595953DC8878}"/>
                </a:ext>
              </a:extLst>
            </p:cNvPr>
            <p:cNvSpPr>
              <a:spLocks/>
            </p:cNvSpPr>
            <p:nvPr/>
          </p:nvSpPr>
          <p:spPr bwMode="auto">
            <a:xfrm>
              <a:off x="9067801" y="1806576"/>
              <a:ext cx="12700" cy="12700"/>
            </a:xfrm>
            <a:custGeom>
              <a:avLst/>
              <a:gdLst>
                <a:gd name="T0" fmla="*/ 0 w 4"/>
                <a:gd name="T1" fmla="*/ 0 h 4"/>
                <a:gd name="T2" fmla="*/ 4 w 4"/>
                <a:gd name="T3" fmla="*/ 4 h 4"/>
                <a:gd name="T4" fmla="*/ 0 w 4"/>
                <a:gd name="T5" fmla="*/ 0 h 4"/>
              </a:gdLst>
              <a:ahLst/>
              <a:cxnLst>
                <a:cxn ang="0">
                  <a:pos x="T0" y="T1"/>
                </a:cxn>
                <a:cxn ang="0">
                  <a:pos x="T2" y="T3"/>
                </a:cxn>
                <a:cxn ang="0">
                  <a:pos x="T4" y="T5"/>
                </a:cxn>
              </a:cxnLst>
              <a:rect l="0" t="0" r="r" b="b"/>
              <a:pathLst>
                <a:path w="4" h="4">
                  <a:moveTo>
                    <a:pt x="0" y="0"/>
                  </a:moveTo>
                  <a:cubicBezTo>
                    <a:pt x="1" y="2"/>
                    <a:pt x="3" y="3"/>
                    <a:pt x="4" y="4"/>
                  </a:cubicBezTo>
                  <a:cubicBezTo>
                    <a:pt x="3" y="3"/>
                    <a:pt x="1" y="2"/>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5" name="Freeform 501">
              <a:extLst>
                <a:ext uri="{FF2B5EF4-FFF2-40B4-BE49-F238E27FC236}">
                  <a16:creationId xmlns:a16="http://schemas.microsoft.com/office/drawing/2014/main" xmlns="" id="{2150786B-25AE-3557-3FE0-6D3621801224}"/>
                </a:ext>
              </a:extLst>
            </p:cNvPr>
            <p:cNvSpPr>
              <a:spLocks/>
            </p:cNvSpPr>
            <p:nvPr/>
          </p:nvSpPr>
          <p:spPr bwMode="auto">
            <a:xfrm>
              <a:off x="9183688" y="1874838"/>
              <a:ext cx="22225" cy="6350"/>
            </a:xfrm>
            <a:custGeom>
              <a:avLst/>
              <a:gdLst>
                <a:gd name="T0" fmla="*/ 4 w 7"/>
                <a:gd name="T1" fmla="*/ 1 h 2"/>
                <a:gd name="T2" fmla="*/ 7 w 7"/>
                <a:gd name="T3" fmla="*/ 2 h 2"/>
                <a:gd name="T4" fmla="*/ 0 w 7"/>
                <a:gd name="T5" fmla="*/ 0 h 2"/>
                <a:gd name="T6" fmla="*/ 3 w 7"/>
                <a:gd name="T7" fmla="*/ 1 h 2"/>
                <a:gd name="T8" fmla="*/ 4 w 7"/>
                <a:gd name="T9" fmla="*/ 1 h 2"/>
              </a:gdLst>
              <a:ahLst/>
              <a:cxnLst>
                <a:cxn ang="0">
                  <a:pos x="T0" y="T1"/>
                </a:cxn>
                <a:cxn ang="0">
                  <a:pos x="T2" y="T3"/>
                </a:cxn>
                <a:cxn ang="0">
                  <a:pos x="T4" y="T5"/>
                </a:cxn>
                <a:cxn ang="0">
                  <a:pos x="T6" y="T7"/>
                </a:cxn>
                <a:cxn ang="0">
                  <a:pos x="T8" y="T9"/>
                </a:cxn>
              </a:cxnLst>
              <a:rect l="0" t="0" r="r" b="b"/>
              <a:pathLst>
                <a:path w="7" h="2">
                  <a:moveTo>
                    <a:pt x="4" y="1"/>
                  </a:moveTo>
                  <a:cubicBezTo>
                    <a:pt x="5" y="2"/>
                    <a:pt x="6" y="2"/>
                    <a:pt x="7" y="2"/>
                  </a:cubicBezTo>
                  <a:cubicBezTo>
                    <a:pt x="5" y="1"/>
                    <a:pt x="2" y="1"/>
                    <a:pt x="0" y="0"/>
                  </a:cubicBezTo>
                  <a:cubicBezTo>
                    <a:pt x="1" y="1"/>
                    <a:pt x="2" y="1"/>
                    <a:pt x="3" y="1"/>
                  </a:cubicBezTo>
                  <a:cubicBezTo>
                    <a:pt x="3" y="1"/>
                    <a:pt x="4" y="1"/>
                    <a:pt x="4"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6" name="Freeform 502">
              <a:extLst>
                <a:ext uri="{FF2B5EF4-FFF2-40B4-BE49-F238E27FC236}">
                  <a16:creationId xmlns:a16="http://schemas.microsoft.com/office/drawing/2014/main" xmlns="" id="{F4CF8F08-C89F-F917-5907-AE84C3C8D0D3}"/>
                </a:ext>
              </a:extLst>
            </p:cNvPr>
            <p:cNvSpPr>
              <a:spLocks/>
            </p:cNvSpPr>
            <p:nvPr/>
          </p:nvSpPr>
          <p:spPr bwMode="auto">
            <a:xfrm>
              <a:off x="9212263" y="1881188"/>
              <a:ext cx="19050" cy="3175"/>
            </a:xfrm>
            <a:custGeom>
              <a:avLst/>
              <a:gdLst>
                <a:gd name="T0" fmla="*/ 3 w 6"/>
                <a:gd name="T1" fmla="*/ 1 h 1"/>
                <a:gd name="T2" fmla="*/ 6 w 6"/>
                <a:gd name="T3" fmla="*/ 1 h 1"/>
                <a:gd name="T4" fmla="*/ 0 w 6"/>
                <a:gd name="T5" fmla="*/ 0 h 1"/>
                <a:gd name="T6" fmla="*/ 1 w 6"/>
                <a:gd name="T7" fmla="*/ 1 h 1"/>
                <a:gd name="T8" fmla="*/ 3 w 6"/>
                <a:gd name="T9" fmla="*/ 1 h 1"/>
              </a:gdLst>
              <a:ahLst/>
              <a:cxnLst>
                <a:cxn ang="0">
                  <a:pos x="T0" y="T1"/>
                </a:cxn>
                <a:cxn ang="0">
                  <a:pos x="T2" y="T3"/>
                </a:cxn>
                <a:cxn ang="0">
                  <a:pos x="T4" y="T5"/>
                </a:cxn>
                <a:cxn ang="0">
                  <a:pos x="T6" y="T7"/>
                </a:cxn>
                <a:cxn ang="0">
                  <a:pos x="T8" y="T9"/>
                </a:cxn>
              </a:cxnLst>
              <a:rect l="0" t="0" r="r" b="b"/>
              <a:pathLst>
                <a:path w="6" h="1">
                  <a:moveTo>
                    <a:pt x="3" y="1"/>
                  </a:moveTo>
                  <a:cubicBezTo>
                    <a:pt x="4" y="1"/>
                    <a:pt x="5" y="1"/>
                    <a:pt x="6" y="1"/>
                  </a:cubicBezTo>
                  <a:cubicBezTo>
                    <a:pt x="4" y="1"/>
                    <a:pt x="2" y="1"/>
                    <a:pt x="0" y="0"/>
                  </a:cubicBezTo>
                  <a:cubicBezTo>
                    <a:pt x="0" y="0"/>
                    <a:pt x="1" y="1"/>
                    <a:pt x="1" y="1"/>
                  </a:cubicBezTo>
                  <a:cubicBezTo>
                    <a:pt x="2" y="1"/>
                    <a:pt x="3" y="1"/>
                    <a:pt x="3" y="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7" name="Freeform 503">
              <a:extLst>
                <a:ext uri="{FF2B5EF4-FFF2-40B4-BE49-F238E27FC236}">
                  <a16:creationId xmlns:a16="http://schemas.microsoft.com/office/drawing/2014/main" xmlns="" id="{26023EC7-79BA-95E5-EFEB-B45E91ACE703}"/>
                </a:ext>
              </a:extLst>
            </p:cNvPr>
            <p:cNvSpPr>
              <a:spLocks/>
            </p:cNvSpPr>
            <p:nvPr/>
          </p:nvSpPr>
          <p:spPr bwMode="auto">
            <a:xfrm>
              <a:off x="9131301" y="1854201"/>
              <a:ext cx="22225" cy="11113"/>
            </a:xfrm>
            <a:custGeom>
              <a:avLst/>
              <a:gdLst>
                <a:gd name="T0" fmla="*/ 0 w 7"/>
                <a:gd name="T1" fmla="*/ 0 h 3"/>
                <a:gd name="T2" fmla="*/ 7 w 7"/>
                <a:gd name="T3" fmla="*/ 3 h 3"/>
                <a:gd name="T4" fmla="*/ 0 w 7"/>
                <a:gd name="T5" fmla="*/ 0 h 3"/>
              </a:gdLst>
              <a:ahLst/>
              <a:cxnLst>
                <a:cxn ang="0">
                  <a:pos x="T0" y="T1"/>
                </a:cxn>
                <a:cxn ang="0">
                  <a:pos x="T2" y="T3"/>
                </a:cxn>
                <a:cxn ang="0">
                  <a:pos x="T4" y="T5"/>
                </a:cxn>
              </a:cxnLst>
              <a:rect l="0" t="0" r="r" b="b"/>
              <a:pathLst>
                <a:path w="7" h="3">
                  <a:moveTo>
                    <a:pt x="0" y="0"/>
                  </a:moveTo>
                  <a:cubicBezTo>
                    <a:pt x="2" y="1"/>
                    <a:pt x="5" y="2"/>
                    <a:pt x="7" y="3"/>
                  </a:cubicBezTo>
                  <a:cubicBezTo>
                    <a:pt x="5" y="2"/>
                    <a:pt x="2" y="1"/>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8" name="Freeform 504">
              <a:extLst>
                <a:ext uri="{FF2B5EF4-FFF2-40B4-BE49-F238E27FC236}">
                  <a16:creationId xmlns:a16="http://schemas.microsoft.com/office/drawing/2014/main" xmlns="" id="{DF22C9CD-FD64-E0BF-13A1-31568BC5506A}"/>
                </a:ext>
              </a:extLst>
            </p:cNvPr>
            <p:cNvSpPr>
              <a:spLocks/>
            </p:cNvSpPr>
            <p:nvPr/>
          </p:nvSpPr>
          <p:spPr bwMode="auto">
            <a:xfrm>
              <a:off x="9240838" y="1887538"/>
              <a:ext cx="17463" cy="0"/>
            </a:xfrm>
            <a:custGeom>
              <a:avLst/>
              <a:gdLst>
                <a:gd name="T0" fmla="*/ 5 w 5"/>
                <a:gd name="T1" fmla="*/ 0 w 5"/>
                <a:gd name="T2" fmla="*/ 2 w 5"/>
                <a:gd name="T3" fmla="*/ 5 w 5"/>
              </a:gdLst>
              <a:ahLst/>
              <a:cxnLst>
                <a:cxn ang="0">
                  <a:pos x="T0" y="0"/>
                </a:cxn>
                <a:cxn ang="0">
                  <a:pos x="T1" y="0"/>
                </a:cxn>
                <a:cxn ang="0">
                  <a:pos x="T2" y="0"/>
                </a:cxn>
                <a:cxn ang="0">
                  <a:pos x="T3" y="0"/>
                </a:cxn>
              </a:cxnLst>
              <a:rect l="0" t="0" r="r" b="b"/>
              <a:pathLst>
                <a:path w="5">
                  <a:moveTo>
                    <a:pt x="5" y="0"/>
                  </a:moveTo>
                  <a:cubicBezTo>
                    <a:pt x="3" y="0"/>
                    <a:pt x="2" y="0"/>
                    <a:pt x="0" y="0"/>
                  </a:cubicBezTo>
                  <a:cubicBezTo>
                    <a:pt x="1" y="0"/>
                    <a:pt x="1" y="0"/>
                    <a:pt x="2" y="0"/>
                  </a:cubicBezTo>
                  <a:cubicBezTo>
                    <a:pt x="3" y="0"/>
                    <a:pt x="4" y="0"/>
                    <a:pt x="5"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69" name="Freeform 505">
              <a:extLst>
                <a:ext uri="{FF2B5EF4-FFF2-40B4-BE49-F238E27FC236}">
                  <a16:creationId xmlns:a16="http://schemas.microsoft.com/office/drawing/2014/main" xmlns="" id="{E628AD7C-FBE5-B2C4-EF17-7690E7CFAA82}"/>
                </a:ext>
              </a:extLst>
            </p:cNvPr>
            <p:cNvSpPr>
              <a:spLocks/>
            </p:cNvSpPr>
            <p:nvPr/>
          </p:nvSpPr>
          <p:spPr bwMode="auto">
            <a:xfrm>
              <a:off x="9109076" y="1838326"/>
              <a:ext cx="19050" cy="12700"/>
            </a:xfrm>
            <a:custGeom>
              <a:avLst/>
              <a:gdLst>
                <a:gd name="T0" fmla="*/ 0 w 6"/>
                <a:gd name="T1" fmla="*/ 0 h 4"/>
                <a:gd name="T2" fmla="*/ 6 w 6"/>
                <a:gd name="T3" fmla="*/ 4 h 4"/>
                <a:gd name="T4" fmla="*/ 0 w 6"/>
                <a:gd name="T5" fmla="*/ 0 h 4"/>
              </a:gdLst>
              <a:ahLst/>
              <a:cxnLst>
                <a:cxn ang="0">
                  <a:pos x="T0" y="T1"/>
                </a:cxn>
                <a:cxn ang="0">
                  <a:pos x="T2" y="T3"/>
                </a:cxn>
                <a:cxn ang="0">
                  <a:pos x="T4" y="T5"/>
                </a:cxn>
              </a:cxnLst>
              <a:rect l="0" t="0" r="r" b="b"/>
              <a:pathLst>
                <a:path w="6" h="4">
                  <a:moveTo>
                    <a:pt x="0" y="0"/>
                  </a:moveTo>
                  <a:cubicBezTo>
                    <a:pt x="2" y="2"/>
                    <a:pt x="4" y="3"/>
                    <a:pt x="6" y="4"/>
                  </a:cubicBezTo>
                  <a:cubicBezTo>
                    <a:pt x="4" y="3"/>
                    <a:pt x="2" y="2"/>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0" name="Freeform 506">
              <a:extLst>
                <a:ext uri="{FF2B5EF4-FFF2-40B4-BE49-F238E27FC236}">
                  <a16:creationId xmlns:a16="http://schemas.microsoft.com/office/drawing/2014/main" xmlns="" id="{ABFE399B-002B-7241-6267-9D54EC0A8E20}"/>
                </a:ext>
              </a:extLst>
            </p:cNvPr>
            <p:cNvSpPr>
              <a:spLocks/>
            </p:cNvSpPr>
            <p:nvPr/>
          </p:nvSpPr>
          <p:spPr bwMode="auto">
            <a:xfrm>
              <a:off x="9086851" y="1825626"/>
              <a:ext cx="19050" cy="12700"/>
            </a:xfrm>
            <a:custGeom>
              <a:avLst/>
              <a:gdLst>
                <a:gd name="T0" fmla="*/ 0 w 6"/>
                <a:gd name="T1" fmla="*/ 0 h 4"/>
                <a:gd name="T2" fmla="*/ 6 w 6"/>
                <a:gd name="T3" fmla="*/ 4 h 4"/>
                <a:gd name="T4" fmla="*/ 0 w 6"/>
                <a:gd name="T5" fmla="*/ 0 h 4"/>
              </a:gdLst>
              <a:ahLst/>
              <a:cxnLst>
                <a:cxn ang="0">
                  <a:pos x="T0" y="T1"/>
                </a:cxn>
                <a:cxn ang="0">
                  <a:pos x="T2" y="T3"/>
                </a:cxn>
                <a:cxn ang="0">
                  <a:pos x="T4" y="T5"/>
                </a:cxn>
              </a:cxnLst>
              <a:rect l="0" t="0" r="r" b="b"/>
              <a:pathLst>
                <a:path w="6" h="4">
                  <a:moveTo>
                    <a:pt x="0" y="0"/>
                  </a:moveTo>
                  <a:cubicBezTo>
                    <a:pt x="2" y="1"/>
                    <a:pt x="4" y="2"/>
                    <a:pt x="6" y="4"/>
                  </a:cubicBezTo>
                  <a:cubicBezTo>
                    <a:pt x="4" y="2"/>
                    <a:pt x="2" y="1"/>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1" name="Freeform 507">
              <a:extLst>
                <a:ext uri="{FF2B5EF4-FFF2-40B4-BE49-F238E27FC236}">
                  <a16:creationId xmlns:a16="http://schemas.microsoft.com/office/drawing/2014/main" xmlns="" id="{6C038643-434E-7F3E-04FB-62AC8CDB142B}"/>
                </a:ext>
              </a:extLst>
            </p:cNvPr>
            <p:cNvSpPr>
              <a:spLocks/>
            </p:cNvSpPr>
            <p:nvPr/>
          </p:nvSpPr>
          <p:spPr bwMode="auto">
            <a:xfrm>
              <a:off x="9156701" y="1865313"/>
              <a:ext cx="23813" cy="9525"/>
            </a:xfrm>
            <a:custGeom>
              <a:avLst/>
              <a:gdLst>
                <a:gd name="T0" fmla="*/ 0 w 7"/>
                <a:gd name="T1" fmla="*/ 0 h 3"/>
                <a:gd name="T2" fmla="*/ 7 w 7"/>
                <a:gd name="T3" fmla="*/ 3 h 3"/>
                <a:gd name="T4" fmla="*/ 0 w 7"/>
                <a:gd name="T5" fmla="*/ 0 h 3"/>
              </a:gdLst>
              <a:ahLst/>
              <a:cxnLst>
                <a:cxn ang="0">
                  <a:pos x="T0" y="T1"/>
                </a:cxn>
                <a:cxn ang="0">
                  <a:pos x="T2" y="T3"/>
                </a:cxn>
                <a:cxn ang="0">
                  <a:pos x="T4" y="T5"/>
                </a:cxn>
              </a:cxnLst>
              <a:rect l="0" t="0" r="r" b="b"/>
              <a:pathLst>
                <a:path w="7" h="3">
                  <a:moveTo>
                    <a:pt x="0" y="0"/>
                  </a:moveTo>
                  <a:cubicBezTo>
                    <a:pt x="2" y="1"/>
                    <a:pt x="4" y="2"/>
                    <a:pt x="7" y="3"/>
                  </a:cubicBezTo>
                  <a:cubicBezTo>
                    <a:pt x="4" y="2"/>
                    <a:pt x="2" y="1"/>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2" name="Freeform 508">
              <a:extLst>
                <a:ext uri="{FF2B5EF4-FFF2-40B4-BE49-F238E27FC236}">
                  <a16:creationId xmlns:a16="http://schemas.microsoft.com/office/drawing/2014/main" xmlns="" id="{66B56459-9CF9-9364-C35E-6E408703FE81}"/>
                </a:ext>
              </a:extLst>
            </p:cNvPr>
            <p:cNvSpPr>
              <a:spLocks/>
            </p:cNvSpPr>
            <p:nvPr/>
          </p:nvSpPr>
          <p:spPr bwMode="auto">
            <a:xfrm>
              <a:off x="9247188" y="1887538"/>
              <a:ext cx="17463" cy="0"/>
            </a:xfrm>
            <a:custGeom>
              <a:avLst/>
              <a:gdLst>
                <a:gd name="T0" fmla="*/ 5 w 5"/>
                <a:gd name="T1" fmla="*/ 3 w 5"/>
                <a:gd name="T2" fmla="*/ 0 w 5"/>
                <a:gd name="T3" fmla="*/ 5 w 5"/>
              </a:gdLst>
              <a:ahLst/>
              <a:cxnLst>
                <a:cxn ang="0">
                  <a:pos x="T0" y="0"/>
                </a:cxn>
                <a:cxn ang="0">
                  <a:pos x="T1" y="0"/>
                </a:cxn>
                <a:cxn ang="0">
                  <a:pos x="T2" y="0"/>
                </a:cxn>
                <a:cxn ang="0">
                  <a:pos x="T3" y="0"/>
                </a:cxn>
              </a:cxnLst>
              <a:rect l="0" t="0" r="r" b="b"/>
              <a:pathLst>
                <a:path w="5">
                  <a:moveTo>
                    <a:pt x="5" y="0"/>
                  </a:moveTo>
                  <a:cubicBezTo>
                    <a:pt x="4" y="0"/>
                    <a:pt x="4" y="0"/>
                    <a:pt x="3" y="0"/>
                  </a:cubicBezTo>
                  <a:cubicBezTo>
                    <a:pt x="2" y="0"/>
                    <a:pt x="1" y="0"/>
                    <a:pt x="0" y="0"/>
                  </a:cubicBezTo>
                  <a:cubicBezTo>
                    <a:pt x="2" y="0"/>
                    <a:pt x="3" y="0"/>
                    <a:pt x="5"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3" name="Freeform 509">
              <a:extLst>
                <a:ext uri="{FF2B5EF4-FFF2-40B4-BE49-F238E27FC236}">
                  <a16:creationId xmlns:a16="http://schemas.microsoft.com/office/drawing/2014/main" xmlns="" id="{7DB65B7A-AABA-2DE2-70BE-69F41F96B3FC}"/>
                </a:ext>
              </a:extLst>
            </p:cNvPr>
            <p:cNvSpPr>
              <a:spLocks/>
            </p:cNvSpPr>
            <p:nvPr/>
          </p:nvSpPr>
          <p:spPr bwMode="auto">
            <a:xfrm>
              <a:off x="9193213" y="1878013"/>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4" name="Freeform 510">
              <a:extLst>
                <a:ext uri="{FF2B5EF4-FFF2-40B4-BE49-F238E27FC236}">
                  <a16:creationId xmlns:a16="http://schemas.microsoft.com/office/drawing/2014/main" xmlns="" id="{C608CFA5-5615-11F3-649B-8D0AE41BEEA4}"/>
                </a:ext>
              </a:extLst>
            </p:cNvPr>
            <p:cNvSpPr>
              <a:spLocks/>
            </p:cNvSpPr>
            <p:nvPr/>
          </p:nvSpPr>
          <p:spPr bwMode="auto">
            <a:xfrm>
              <a:off x="9215438" y="1884363"/>
              <a:ext cx="635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5" name="Freeform 511">
              <a:extLst>
                <a:ext uri="{FF2B5EF4-FFF2-40B4-BE49-F238E27FC236}">
                  <a16:creationId xmlns:a16="http://schemas.microsoft.com/office/drawing/2014/main" xmlns="" id="{E223ECC7-5E88-E55E-0AFF-4B34C8B440CC}"/>
                </a:ext>
              </a:extLst>
            </p:cNvPr>
            <p:cNvSpPr>
              <a:spLocks/>
            </p:cNvSpPr>
            <p:nvPr/>
          </p:nvSpPr>
          <p:spPr bwMode="auto">
            <a:xfrm>
              <a:off x="9405938" y="1714501"/>
              <a:ext cx="84138" cy="71438"/>
            </a:xfrm>
            <a:custGeom>
              <a:avLst/>
              <a:gdLst>
                <a:gd name="T0" fmla="*/ 23 w 26"/>
                <a:gd name="T1" fmla="*/ 21 h 22"/>
                <a:gd name="T2" fmla="*/ 23 w 26"/>
                <a:gd name="T3" fmla="*/ 20 h 22"/>
                <a:gd name="T4" fmla="*/ 25 w 26"/>
                <a:gd name="T5" fmla="*/ 16 h 22"/>
                <a:gd name="T6" fmla="*/ 24 w 26"/>
                <a:gd name="T7" fmla="*/ 12 h 22"/>
                <a:gd name="T8" fmla="*/ 9 w 26"/>
                <a:gd name="T9" fmla="*/ 1 h 22"/>
                <a:gd name="T10" fmla="*/ 3 w 26"/>
                <a:gd name="T11" fmla="*/ 1 h 22"/>
                <a:gd name="T12" fmla="*/ 1 w 26"/>
                <a:gd name="T13" fmla="*/ 6 h 22"/>
                <a:gd name="T14" fmla="*/ 1 w 26"/>
                <a:gd name="T15" fmla="*/ 7 h 22"/>
                <a:gd name="T16" fmla="*/ 3 w 26"/>
                <a:gd name="T17" fmla="*/ 12 h 22"/>
                <a:gd name="T18" fmla="*/ 18 w 26"/>
                <a:gd name="T19" fmla="*/ 21 h 22"/>
                <a:gd name="T20" fmla="*/ 23 w 26"/>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2">
                  <a:moveTo>
                    <a:pt x="23" y="21"/>
                  </a:moveTo>
                  <a:cubicBezTo>
                    <a:pt x="23" y="20"/>
                    <a:pt x="23" y="20"/>
                    <a:pt x="23" y="20"/>
                  </a:cubicBezTo>
                  <a:cubicBezTo>
                    <a:pt x="25" y="19"/>
                    <a:pt x="26" y="18"/>
                    <a:pt x="25" y="16"/>
                  </a:cubicBezTo>
                  <a:cubicBezTo>
                    <a:pt x="25" y="14"/>
                    <a:pt x="25" y="13"/>
                    <a:pt x="24" y="12"/>
                  </a:cubicBezTo>
                  <a:cubicBezTo>
                    <a:pt x="9" y="1"/>
                    <a:pt x="9" y="1"/>
                    <a:pt x="9" y="1"/>
                  </a:cubicBezTo>
                  <a:cubicBezTo>
                    <a:pt x="8" y="0"/>
                    <a:pt x="5" y="0"/>
                    <a:pt x="3" y="1"/>
                  </a:cubicBezTo>
                  <a:cubicBezTo>
                    <a:pt x="2" y="2"/>
                    <a:pt x="1" y="4"/>
                    <a:pt x="1" y="6"/>
                  </a:cubicBezTo>
                  <a:cubicBezTo>
                    <a:pt x="1" y="7"/>
                    <a:pt x="1" y="7"/>
                    <a:pt x="1" y="7"/>
                  </a:cubicBezTo>
                  <a:cubicBezTo>
                    <a:pt x="0" y="9"/>
                    <a:pt x="1" y="11"/>
                    <a:pt x="3" y="12"/>
                  </a:cubicBezTo>
                  <a:cubicBezTo>
                    <a:pt x="18" y="21"/>
                    <a:pt x="18" y="21"/>
                    <a:pt x="18" y="21"/>
                  </a:cubicBezTo>
                  <a:cubicBezTo>
                    <a:pt x="19" y="22"/>
                    <a:pt x="21" y="22"/>
                    <a:pt x="23" y="21"/>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6" name="Freeform 512">
              <a:extLst>
                <a:ext uri="{FF2B5EF4-FFF2-40B4-BE49-F238E27FC236}">
                  <a16:creationId xmlns:a16="http://schemas.microsoft.com/office/drawing/2014/main" xmlns="" id="{D233DF8C-3236-2A40-0460-6220ED2C579E}"/>
                </a:ext>
              </a:extLst>
            </p:cNvPr>
            <p:cNvSpPr>
              <a:spLocks/>
            </p:cNvSpPr>
            <p:nvPr/>
          </p:nvSpPr>
          <p:spPr bwMode="auto">
            <a:xfrm>
              <a:off x="9390063" y="1757363"/>
              <a:ext cx="74613" cy="55563"/>
            </a:xfrm>
            <a:custGeom>
              <a:avLst/>
              <a:gdLst>
                <a:gd name="T0" fmla="*/ 21 w 23"/>
                <a:gd name="T1" fmla="*/ 10 h 17"/>
                <a:gd name="T2" fmla="*/ 8 w 23"/>
                <a:gd name="T3" fmla="*/ 1 h 17"/>
                <a:gd name="T4" fmla="*/ 3 w 23"/>
                <a:gd name="T5" fmla="*/ 2 h 17"/>
                <a:gd name="T6" fmla="*/ 1 w 23"/>
                <a:gd name="T7" fmla="*/ 8 h 17"/>
                <a:gd name="T8" fmla="*/ 1 w 23"/>
                <a:gd name="T9" fmla="*/ 8 h 17"/>
                <a:gd name="T10" fmla="*/ 3 w 23"/>
                <a:gd name="T11" fmla="*/ 11 h 17"/>
                <a:gd name="T12" fmla="*/ 17 w 23"/>
                <a:gd name="T13" fmla="*/ 17 h 17"/>
                <a:gd name="T14" fmla="*/ 20 w 23"/>
                <a:gd name="T15" fmla="*/ 17 h 17"/>
                <a:gd name="T16" fmla="*/ 20 w 23"/>
                <a:gd name="T17" fmla="*/ 16 h 17"/>
                <a:gd name="T18" fmla="*/ 23 w 23"/>
                <a:gd name="T19" fmla="*/ 12 h 17"/>
                <a:gd name="T20" fmla="*/ 21 w 23"/>
                <a:gd name="T21"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7">
                  <a:moveTo>
                    <a:pt x="21" y="10"/>
                  </a:moveTo>
                  <a:cubicBezTo>
                    <a:pt x="8" y="1"/>
                    <a:pt x="8" y="1"/>
                    <a:pt x="8" y="1"/>
                  </a:cubicBezTo>
                  <a:cubicBezTo>
                    <a:pt x="6" y="0"/>
                    <a:pt x="4" y="0"/>
                    <a:pt x="3" y="2"/>
                  </a:cubicBezTo>
                  <a:cubicBezTo>
                    <a:pt x="1" y="3"/>
                    <a:pt x="0" y="6"/>
                    <a:pt x="1" y="8"/>
                  </a:cubicBezTo>
                  <a:cubicBezTo>
                    <a:pt x="1" y="8"/>
                    <a:pt x="1" y="8"/>
                    <a:pt x="1" y="8"/>
                  </a:cubicBezTo>
                  <a:cubicBezTo>
                    <a:pt x="1" y="10"/>
                    <a:pt x="2" y="11"/>
                    <a:pt x="3" y="11"/>
                  </a:cubicBezTo>
                  <a:cubicBezTo>
                    <a:pt x="17" y="17"/>
                    <a:pt x="17" y="17"/>
                    <a:pt x="17" y="17"/>
                  </a:cubicBezTo>
                  <a:cubicBezTo>
                    <a:pt x="18" y="17"/>
                    <a:pt x="19" y="17"/>
                    <a:pt x="20" y="17"/>
                  </a:cubicBezTo>
                  <a:cubicBezTo>
                    <a:pt x="20" y="16"/>
                    <a:pt x="20" y="16"/>
                    <a:pt x="20" y="16"/>
                  </a:cubicBezTo>
                  <a:cubicBezTo>
                    <a:pt x="22" y="16"/>
                    <a:pt x="23" y="14"/>
                    <a:pt x="23" y="12"/>
                  </a:cubicBezTo>
                  <a:cubicBezTo>
                    <a:pt x="22" y="11"/>
                    <a:pt x="22" y="10"/>
                    <a:pt x="21" y="1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7" name="Freeform 513">
              <a:extLst>
                <a:ext uri="{FF2B5EF4-FFF2-40B4-BE49-F238E27FC236}">
                  <a16:creationId xmlns:a16="http://schemas.microsoft.com/office/drawing/2014/main" xmlns="" id="{9DB686BD-C461-2711-D8BD-E345FD9BD9AE}"/>
                </a:ext>
              </a:extLst>
            </p:cNvPr>
            <p:cNvSpPr>
              <a:spLocks/>
            </p:cNvSpPr>
            <p:nvPr/>
          </p:nvSpPr>
          <p:spPr bwMode="auto">
            <a:xfrm>
              <a:off x="9458326" y="1636713"/>
              <a:ext cx="57150" cy="58738"/>
            </a:xfrm>
            <a:custGeom>
              <a:avLst/>
              <a:gdLst>
                <a:gd name="T0" fmla="*/ 9 w 18"/>
                <a:gd name="T1" fmla="*/ 18 h 18"/>
                <a:gd name="T2" fmla="*/ 12 w 18"/>
                <a:gd name="T3" fmla="*/ 14 h 18"/>
                <a:gd name="T4" fmla="*/ 18 w 18"/>
                <a:gd name="T5" fmla="*/ 8 h 18"/>
                <a:gd name="T6" fmla="*/ 10 w 18"/>
                <a:gd name="T7" fmla="*/ 1 h 18"/>
                <a:gd name="T8" fmla="*/ 5 w 18"/>
                <a:gd name="T9" fmla="*/ 0 h 18"/>
                <a:gd name="T10" fmla="*/ 4 w 18"/>
                <a:gd name="T11" fmla="*/ 1 h 18"/>
                <a:gd name="T12" fmla="*/ 2 w 18"/>
                <a:gd name="T13" fmla="*/ 2 h 18"/>
                <a:gd name="T14" fmla="*/ 0 w 18"/>
                <a:gd name="T15" fmla="*/ 8 h 18"/>
                <a:gd name="T16" fmla="*/ 2 w 18"/>
                <a:gd name="T17" fmla="*/ 12 h 18"/>
                <a:gd name="T18" fmla="*/ 9 w 18"/>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18"/>
                  </a:moveTo>
                  <a:cubicBezTo>
                    <a:pt x="10" y="17"/>
                    <a:pt x="11" y="15"/>
                    <a:pt x="12" y="14"/>
                  </a:cubicBezTo>
                  <a:cubicBezTo>
                    <a:pt x="18" y="8"/>
                    <a:pt x="18" y="8"/>
                    <a:pt x="18" y="8"/>
                  </a:cubicBezTo>
                  <a:cubicBezTo>
                    <a:pt x="10" y="1"/>
                    <a:pt x="10" y="1"/>
                    <a:pt x="10" y="1"/>
                  </a:cubicBezTo>
                  <a:cubicBezTo>
                    <a:pt x="9" y="0"/>
                    <a:pt x="7" y="0"/>
                    <a:pt x="5" y="0"/>
                  </a:cubicBezTo>
                  <a:cubicBezTo>
                    <a:pt x="4" y="1"/>
                    <a:pt x="4" y="1"/>
                    <a:pt x="4" y="1"/>
                  </a:cubicBezTo>
                  <a:cubicBezTo>
                    <a:pt x="3" y="1"/>
                    <a:pt x="3" y="2"/>
                    <a:pt x="2" y="2"/>
                  </a:cubicBezTo>
                  <a:cubicBezTo>
                    <a:pt x="0" y="4"/>
                    <a:pt x="0" y="6"/>
                    <a:pt x="0" y="8"/>
                  </a:cubicBezTo>
                  <a:cubicBezTo>
                    <a:pt x="0" y="10"/>
                    <a:pt x="1" y="11"/>
                    <a:pt x="2" y="12"/>
                  </a:cubicBezTo>
                  <a:lnTo>
                    <a:pt x="9" y="18"/>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8" name="Freeform 514">
              <a:extLst>
                <a:ext uri="{FF2B5EF4-FFF2-40B4-BE49-F238E27FC236}">
                  <a16:creationId xmlns:a16="http://schemas.microsoft.com/office/drawing/2014/main" xmlns="" id="{8F1A047B-001B-1728-64D1-5BF97EB80640}"/>
                </a:ext>
              </a:extLst>
            </p:cNvPr>
            <p:cNvSpPr>
              <a:spLocks/>
            </p:cNvSpPr>
            <p:nvPr/>
          </p:nvSpPr>
          <p:spPr bwMode="auto">
            <a:xfrm>
              <a:off x="9421813" y="1668463"/>
              <a:ext cx="65088" cy="76200"/>
            </a:xfrm>
            <a:custGeom>
              <a:avLst/>
              <a:gdLst>
                <a:gd name="T0" fmla="*/ 5 w 20"/>
                <a:gd name="T1" fmla="*/ 2 h 23"/>
                <a:gd name="T2" fmla="*/ 4 w 20"/>
                <a:gd name="T3" fmla="*/ 2 h 23"/>
                <a:gd name="T4" fmla="*/ 1 w 20"/>
                <a:gd name="T5" fmla="*/ 6 h 23"/>
                <a:gd name="T6" fmla="*/ 3 w 20"/>
                <a:gd name="T7" fmla="*/ 13 h 23"/>
                <a:gd name="T8" fmla="*/ 17 w 20"/>
                <a:gd name="T9" fmla="*/ 23 h 23"/>
                <a:gd name="T10" fmla="*/ 16 w 20"/>
                <a:gd name="T11" fmla="*/ 18 h 23"/>
                <a:gd name="T12" fmla="*/ 20 w 20"/>
                <a:gd name="T13" fmla="*/ 8 h 23"/>
                <a:gd name="T14" fmla="*/ 12 w 20"/>
                <a:gd name="T15" fmla="*/ 2 h 23"/>
                <a:gd name="T16" fmla="*/ 5 w 2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3">
                  <a:moveTo>
                    <a:pt x="5" y="2"/>
                  </a:moveTo>
                  <a:cubicBezTo>
                    <a:pt x="4" y="2"/>
                    <a:pt x="4" y="2"/>
                    <a:pt x="4" y="2"/>
                  </a:cubicBezTo>
                  <a:cubicBezTo>
                    <a:pt x="3" y="3"/>
                    <a:pt x="1" y="4"/>
                    <a:pt x="1" y="6"/>
                  </a:cubicBezTo>
                  <a:cubicBezTo>
                    <a:pt x="0" y="8"/>
                    <a:pt x="1" y="11"/>
                    <a:pt x="3" y="13"/>
                  </a:cubicBezTo>
                  <a:cubicBezTo>
                    <a:pt x="17" y="23"/>
                    <a:pt x="17" y="23"/>
                    <a:pt x="17" y="23"/>
                  </a:cubicBezTo>
                  <a:cubicBezTo>
                    <a:pt x="16" y="22"/>
                    <a:pt x="16" y="20"/>
                    <a:pt x="16" y="18"/>
                  </a:cubicBezTo>
                  <a:cubicBezTo>
                    <a:pt x="16" y="15"/>
                    <a:pt x="17" y="12"/>
                    <a:pt x="20" y="8"/>
                  </a:cubicBezTo>
                  <a:cubicBezTo>
                    <a:pt x="12" y="2"/>
                    <a:pt x="12" y="2"/>
                    <a:pt x="12" y="2"/>
                  </a:cubicBezTo>
                  <a:cubicBezTo>
                    <a:pt x="10" y="1"/>
                    <a:pt x="7" y="0"/>
                    <a:pt x="5"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79" name="Freeform 515">
              <a:extLst>
                <a:ext uri="{FF2B5EF4-FFF2-40B4-BE49-F238E27FC236}">
                  <a16:creationId xmlns:a16="http://schemas.microsoft.com/office/drawing/2014/main" xmlns="" id="{07BDD0DD-39D4-2342-D85A-954144FA6D8F}"/>
                </a:ext>
              </a:extLst>
            </p:cNvPr>
            <p:cNvSpPr>
              <a:spLocks/>
            </p:cNvSpPr>
            <p:nvPr/>
          </p:nvSpPr>
          <p:spPr bwMode="auto">
            <a:xfrm>
              <a:off x="9480551" y="1658938"/>
              <a:ext cx="84138" cy="85725"/>
            </a:xfrm>
            <a:custGeom>
              <a:avLst/>
              <a:gdLst>
                <a:gd name="T0" fmla="*/ 21 w 26"/>
                <a:gd name="T1" fmla="*/ 4 h 26"/>
                <a:gd name="T2" fmla="*/ 14 w 26"/>
                <a:gd name="T3" fmla="*/ 1 h 26"/>
                <a:gd name="T4" fmla="*/ 12 w 26"/>
                <a:gd name="T5" fmla="*/ 3 h 26"/>
                <a:gd name="T6" fmla="*/ 7 w 26"/>
                <a:gd name="T7" fmla="*/ 8 h 26"/>
                <a:gd name="T8" fmla="*/ 0 w 26"/>
                <a:gd name="T9" fmla="*/ 22 h 26"/>
                <a:gd name="T10" fmla="*/ 4 w 26"/>
                <a:gd name="T11" fmla="*/ 25 h 26"/>
                <a:gd name="T12" fmla="*/ 8 w 26"/>
                <a:gd name="T13" fmla="*/ 24 h 26"/>
                <a:gd name="T14" fmla="*/ 11 w 26"/>
                <a:gd name="T15" fmla="*/ 22 h 26"/>
                <a:gd name="T16" fmla="*/ 17 w 26"/>
                <a:gd name="T17" fmla="*/ 16 h 26"/>
                <a:gd name="T18" fmla="*/ 18 w 26"/>
                <a:gd name="T19" fmla="*/ 15 h 26"/>
                <a:gd name="T20" fmla="*/ 19 w 26"/>
                <a:gd name="T21" fmla="*/ 14 h 26"/>
                <a:gd name="T22" fmla="*/ 21 w 26"/>
                <a:gd name="T23" fmla="*/ 13 h 26"/>
                <a:gd name="T24" fmla="*/ 23 w 26"/>
                <a:gd name="T25" fmla="*/ 13 h 26"/>
                <a:gd name="T26" fmla="*/ 23 w 26"/>
                <a:gd name="T27" fmla="*/ 13 h 26"/>
                <a:gd name="T28" fmla="*/ 23 w 26"/>
                <a:gd name="T29" fmla="*/ 13 h 26"/>
                <a:gd name="T30" fmla="*/ 26 w 26"/>
                <a:gd name="T31" fmla="*/ 13 h 26"/>
                <a:gd name="T32" fmla="*/ 25 w 26"/>
                <a:gd name="T33" fmla="*/ 11 h 26"/>
                <a:gd name="T34" fmla="*/ 21 w 26"/>
                <a:gd name="T3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6">
                  <a:moveTo>
                    <a:pt x="21" y="4"/>
                  </a:moveTo>
                  <a:cubicBezTo>
                    <a:pt x="19" y="1"/>
                    <a:pt x="16" y="0"/>
                    <a:pt x="14" y="1"/>
                  </a:cubicBezTo>
                  <a:cubicBezTo>
                    <a:pt x="13" y="2"/>
                    <a:pt x="12" y="2"/>
                    <a:pt x="12" y="3"/>
                  </a:cubicBezTo>
                  <a:cubicBezTo>
                    <a:pt x="7" y="8"/>
                    <a:pt x="7" y="8"/>
                    <a:pt x="7" y="8"/>
                  </a:cubicBezTo>
                  <a:cubicBezTo>
                    <a:pt x="3" y="11"/>
                    <a:pt x="0" y="17"/>
                    <a:pt x="0" y="22"/>
                  </a:cubicBezTo>
                  <a:cubicBezTo>
                    <a:pt x="0" y="24"/>
                    <a:pt x="2" y="26"/>
                    <a:pt x="4" y="25"/>
                  </a:cubicBezTo>
                  <a:cubicBezTo>
                    <a:pt x="8" y="24"/>
                    <a:pt x="8" y="24"/>
                    <a:pt x="8" y="24"/>
                  </a:cubicBezTo>
                  <a:cubicBezTo>
                    <a:pt x="9" y="24"/>
                    <a:pt x="11" y="23"/>
                    <a:pt x="11" y="22"/>
                  </a:cubicBezTo>
                  <a:cubicBezTo>
                    <a:pt x="17" y="16"/>
                    <a:pt x="17" y="16"/>
                    <a:pt x="17" y="16"/>
                  </a:cubicBezTo>
                  <a:cubicBezTo>
                    <a:pt x="17" y="15"/>
                    <a:pt x="17" y="15"/>
                    <a:pt x="18" y="15"/>
                  </a:cubicBezTo>
                  <a:cubicBezTo>
                    <a:pt x="18" y="14"/>
                    <a:pt x="18" y="14"/>
                    <a:pt x="19" y="14"/>
                  </a:cubicBezTo>
                  <a:cubicBezTo>
                    <a:pt x="19" y="14"/>
                    <a:pt x="20" y="13"/>
                    <a:pt x="21" y="13"/>
                  </a:cubicBezTo>
                  <a:cubicBezTo>
                    <a:pt x="22" y="13"/>
                    <a:pt x="22" y="13"/>
                    <a:pt x="23" y="13"/>
                  </a:cubicBezTo>
                  <a:cubicBezTo>
                    <a:pt x="23" y="13"/>
                    <a:pt x="23" y="13"/>
                    <a:pt x="23" y="13"/>
                  </a:cubicBezTo>
                  <a:cubicBezTo>
                    <a:pt x="23" y="13"/>
                    <a:pt x="23" y="13"/>
                    <a:pt x="23" y="13"/>
                  </a:cubicBezTo>
                  <a:cubicBezTo>
                    <a:pt x="24" y="13"/>
                    <a:pt x="25" y="13"/>
                    <a:pt x="26" y="13"/>
                  </a:cubicBezTo>
                  <a:cubicBezTo>
                    <a:pt x="26" y="12"/>
                    <a:pt x="26" y="11"/>
                    <a:pt x="25" y="11"/>
                  </a:cubicBezTo>
                  <a:lnTo>
                    <a:pt x="21" y="4"/>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0" name="Freeform 516">
              <a:extLst>
                <a:ext uri="{FF2B5EF4-FFF2-40B4-BE49-F238E27FC236}">
                  <a16:creationId xmlns:a16="http://schemas.microsoft.com/office/drawing/2014/main" xmlns="" id="{0878723B-BD45-302D-FC39-38F4BBB26310}"/>
                </a:ext>
              </a:extLst>
            </p:cNvPr>
            <p:cNvSpPr>
              <a:spLocks/>
            </p:cNvSpPr>
            <p:nvPr/>
          </p:nvSpPr>
          <p:spPr bwMode="auto">
            <a:xfrm>
              <a:off x="9440863" y="1701801"/>
              <a:ext cx="158750" cy="241300"/>
            </a:xfrm>
            <a:custGeom>
              <a:avLst/>
              <a:gdLst>
                <a:gd name="T0" fmla="*/ 35 w 49"/>
                <a:gd name="T1" fmla="*/ 0 h 74"/>
                <a:gd name="T2" fmla="*/ 33 w 49"/>
                <a:gd name="T3" fmla="*/ 1 h 74"/>
                <a:gd name="T4" fmla="*/ 29 w 49"/>
                <a:gd name="T5" fmla="*/ 10 h 74"/>
                <a:gd name="T6" fmla="*/ 30 w 49"/>
                <a:gd name="T7" fmla="*/ 10 h 74"/>
                <a:gd name="T8" fmla="*/ 36 w 49"/>
                <a:gd name="T9" fmla="*/ 14 h 74"/>
                <a:gd name="T10" fmla="*/ 32 w 49"/>
                <a:gd name="T11" fmla="*/ 12 h 74"/>
                <a:gd name="T12" fmla="*/ 28 w 49"/>
                <a:gd name="T13" fmla="*/ 11 h 74"/>
                <a:gd name="T14" fmla="*/ 12 w 49"/>
                <a:gd name="T15" fmla="*/ 33 h 74"/>
                <a:gd name="T16" fmla="*/ 2 w 49"/>
                <a:gd name="T17" fmla="*/ 41 h 74"/>
                <a:gd name="T18" fmla="*/ 0 w 49"/>
                <a:gd name="T19" fmla="*/ 49 h 74"/>
                <a:gd name="T20" fmla="*/ 1 w 49"/>
                <a:gd name="T21" fmla="*/ 51 h 74"/>
                <a:gd name="T22" fmla="*/ 6 w 49"/>
                <a:gd name="T23" fmla="*/ 56 h 74"/>
                <a:gd name="T24" fmla="*/ 11 w 49"/>
                <a:gd name="T25" fmla="*/ 64 h 74"/>
                <a:gd name="T26" fmla="*/ 14 w 49"/>
                <a:gd name="T27" fmla="*/ 72 h 74"/>
                <a:gd name="T28" fmla="*/ 38 w 49"/>
                <a:gd name="T29" fmla="*/ 67 h 74"/>
                <a:gd name="T30" fmla="*/ 49 w 49"/>
                <a:gd name="T31" fmla="*/ 59 h 74"/>
                <a:gd name="T32" fmla="*/ 48 w 49"/>
                <a:gd name="T33" fmla="*/ 57 h 74"/>
                <a:gd name="T34" fmla="*/ 42 w 49"/>
                <a:gd name="T35" fmla="*/ 33 h 74"/>
                <a:gd name="T36" fmla="*/ 43 w 49"/>
                <a:gd name="T37" fmla="*/ 22 h 74"/>
                <a:gd name="T38" fmla="*/ 38 w 49"/>
                <a:gd name="T39" fmla="*/ 0 h 74"/>
                <a:gd name="T40" fmla="*/ 35 w 49"/>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74">
                  <a:moveTo>
                    <a:pt x="35" y="0"/>
                  </a:moveTo>
                  <a:cubicBezTo>
                    <a:pt x="35" y="0"/>
                    <a:pt x="34" y="0"/>
                    <a:pt x="33" y="1"/>
                  </a:cubicBezTo>
                  <a:cubicBezTo>
                    <a:pt x="32" y="4"/>
                    <a:pt x="31" y="7"/>
                    <a:pt x="29" y="10"/>
                  </a:cubicBezTo>
                  <a:cubicBezTo>
                    <a:pt x="29" y="10"/>
                    <a:pt x="30" y="10"/>
                    <a:pt x="30" y="10"/>
                  </a:cubicBezTo>
                  <a:cubicBezTo>
                    <a:pt x="33" y="11"/>
                    <a:pt x="36" y="14"/>
                    <a:pt x="36" y="14"/>
                  </a:cubicBezTo>
                  <a:cubicBezTo>
                    <a:pt x="35" y="13"/>
                    <a:pt x="34" y="12"/>
                    <a:pt x="32" y="12"/>
                  </a:cubicBezTo>
                  <a:cubicBezTo>
                    <a:pt x="31" y="12"/>
                    <a:pt x="30" y="11"/>
                    <a:pt x="28" y="11"/>
                  </a:cubicBezTo>
                  <a:cubicBezTo>
                    <a:pt x="24" y="19"/>
                    <a:pt x="18" y="26"/>
                    <a:pt x="12" y="33"/>
                  </a:cubicBezTo>
                  <a:cubicBezTo>
                    <a:pt x="9" y="36"/>
                    <a:pt x="6" y="38"/>
                    <a:pt x="2" y="41"/>
                  </a:cubicBezTo>
                  <a:cubicBezTo>
                    <a:pt x="1" y="43"/>
                    <a:pt x="1" y="46"/>
                    <a:pt x="0" y="49"/>
                  </a:cubicBezTo>
                  <a:cubicBezTo>
                    <a:pt x="0" y="50"/>
                    <a:pt x="1" y="50"/>
                    <a:pt x="1" y="51"/>
                  </a:cubicBezTo>
                  <a:cubicBezTo>
                    <a:pt x="3" y="53"/>
                    <a:pt x="4" y="55"/>
                    <a:pt x="6" y="56"/>
                  </a:cubicBezTo>
                  <a:cubicBezTo>
                    <a:pt x="9" y="58"/>
                    <a:pt x="11" y="60"/>
                    <a:pt x="11" y="64"/>
                  </a:cubicBezTo>
                  <a:cubicBezTo>
                    <a:pt x="14" y="72"/>
                    <a:pt x="14" y="72"/>
                    <a:pt x="14" y="72"/>
                  </a:cubicBezTo>
                  <a:cubicBezTo>
                    <a:pt x="22" y="74"/>
                    <a:pt x="31" y="72"/>
                    <a:pt x="38" y="67"/>
                  </a:cubicBezTo>
                  <a:cubicBezTo>
                    <a:pt x="49" y="59"/>
                    <a:pt x="49" y="59"/>
                    <a:pt x="49" y="59"/>
                  </a:cubicBezTo>
                  <a:cubicBezTo>
                    <a:pt x="48" y="57"/>
                    <a:pt x="48" y="57"/>
                    <a:pt x="48" y="57"/>
                  </a:cubicBezTo>
                  <a:cubicBezTo>
                    <a:pt x="43" y="50"/>
                    <a:pt x="40" y="41"/>
                    <a:pt x="42" y="33"/>
                  </a:cubicBezTo>
                  <a:cubicBezTo>
                    <a:pt x="43" y="22"/>
                    <a:pt x="43" y="22"/>
                    <a:pt x="43" y="22"/>
                  </a:cubicBezTo>
                  <a:cubicBezTo>
                    <a:pt x="44" y="14"/>
                    <a:pt x="42" y="7"/>
                    <a:pt x="38" y="0"/>
                  </a:cubicBezTo>
                  <a:cubicBezTo>
                    <a:pt x="37" y="0"/>
                    <a:pt x="36" y="0"/>
                    <a:pt x="35"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1" name="Freeform 517">
              <a:extLst>
                <a:ext uri="{FF2B5EF4-FFF2-40B4-BE49-F238E27FC236}">
                  <a16:creationId xmlns:a16="http://schemas.microsoft.com/office/drawing/2014/main" xmlns="" id="{93D15C5A-8E62-950F-9FDA-5D2B258ECDFB}"/>
                </a:ext>
              </a:extLst>
            </p:cNvPr>
            <p:cNvSpPr>
              <a:spLocks/>
            </p:cNvSpPr>
            <p:nvPr/>
          </p:nvSpPr>
          <p:spPr bwMode="auto">
            <a:xfrm>
              <a:off x="9555163" y="170180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2" name="Freeform 518">
              <a:extLst>
                <a:ext uri="{FF2B5EF4-FFF2-40B4-BE49-F238E27FC236}">
                  <a16:creationId xmlns:a16="http://schemas.microsoft.com/office/drawing/2014/main" xmlns="" id="{C376C624-E09A-99ED-DCB7-11306EA0EB3B}"/>
                </a:ext>
              </a:extLst>
            </p:cNvPr>
            <p:cNvSpPr>
              <a:spLocks/>
            </p:cNvSpPr>
            <p:nvPr/>
          </p:nvSpPr>
          <p:spPr bwMode="auto">
            <a:xfrm>
              <a:off x="9428163" y="1835151"/>
              <a:ext cx="19050" cy="26988"/>
            </a:xfrm>
            <a:custGeom>
              <a:avLst/>
              <a:gdLst>
                <a:gd name="T0" fmla="*/ 0 w 6"/>
                <a:gd name="T1" fmla="*/ 4 h 8"/>
                <a:gd name="T2" fmla="*/ 4 w 6"/>
                <a:gd name="T3" fmla="*/ 8 h 8"/>
                <a:gd name="T4" fmla="*/ 6 w 6"/>
                <a:gd name="T5" fmla="*/ 0 h 8"/>
                <a:gd name="T6" fmla="*/ 0 w 6"/>
                <a:gd name="T7" fmla="*/ 4 h 8"/>
              </a:gdLst>
              <a:ahLst/>
              <a:cxnLst>
                <a:cxn ang="0">
                  <a:pos x="T0" y="T1"/>
                </a:cxn>
                <a:cxn ang="0">
                  <a:pos x="T2" y="T3"/>
                </a:cxn>
                <a:cxn ang="0">
                  <a:pos x="T4" y="T5"/>
                </a:cxn>
                <a:cxn ang="0">
                  <a:pos x="T6" y="T7"/>
                </a:cxn>
              </a:cxnLst>
              <a:rect l="0" t="0" r="r" b="b"/>
              <a:pathLst>
                <a:path w="6" h="8">
                  <a:moveTo>
                    <a:pt x="0" y="4"/>
                  </a:moveTo>
                  <a:cubicBezTo>
                    <a:pt x="2" y="5"/>
                    <a:pt x="3" y="7"/>
                    <a:pt x="4" y="8"/>
                  </a:cubicBezTo>
                  <a:cubicBezTo>
                    <a:pt x="5" y="5"/>
                    <a:pt x="5" y="2"/>
                    <a:pt x="6" y="0"/>
                  </a:cubicBezTo>
                  <a:cubicBezTo>
                    <a:pt x="4" y="1"/>
                    <a:pt x="2" y="2"/>
                    <a:pt x="0" y="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3" name="Freeform 519">
              <a:extLst>
                <a:ext uri="{FF2B5EF4-FFF2-40B4-BE49-F238E27FC236}">
                  <a16:creationId xmlns:a16="http://schemas.microsoft.com/office/drawing/2014/main" xmlns="" id="{7B7475F0-75A1-A153-BE0C-D689A3A148A7}"/>
                </a:ext>
              </a:extLst>
            </p:cNvPr>
            <p:cNvSpPr>
              <a:spLocks/>
            </p:cNvSpPr>
            <p:nvPr/>
          </p:nvSpPr>
          <p:spPr bwMode="auto">
            <a:xfrm>
              <a:off x="8983663" y="1584326"/>
              <a:ext cx="90488" cy="42863"/>
            </a:xfrm>
            <a:custGeom>
              <a:avLst/>
              <a:gdLst>
                <a:gd name="T0" fmla="*/ 1 w 28"/>
                <a:gd name="T1" fmla="*/ 2 h 13"/>
                <a:gd name="T2" fmla="*/ 0 w 28"/>
                <a:gd name="T3" fmla="*/ 7 h 13"/>
                <a:gd name="T4" fmla="*/ 1 w 28"/>
                <a:gd name="T5" fmla="*/ 7 h 13"/>
                <a:gd name="T6" fmla="*/ 5 w 28"/>
                <a:gd name="T7" fmla="*/ 10 h 13"/>
                <a:gd name="T8" fmla="*/ 22 w 28"/>
                <a:gd name="T9" fmla="*/ 12 h 13"/>
                <a:gd name="T10" fmla="*/ 26 w 28"/>
                <a:gd name="T11" fmla="*/ 10 h 13"/>
                <a:gd name="T12" fmla="*/ 27 w 28"/>
                <a:gd name="T13" fmla="*/ 9 h 13"/>
                <a:gd name="T14" fmla="*/ 28 w 28"/>
                <a:gd name="T15" fmla="*/ 4 h 13"/>
                <a:gd name="T16" fmla="*/ 23 w 28"/>
                <a:gd name="T17" fmla="*/ 0 h 13"/>
                <a:gd name="T18" fmla="*/ 5 w 28"/>
                <a:gd name="T19" fmla="*/ 0 h 13"/>
                <a:gd name="T20" fmla="*/ 1 w 28"/>
                <a:gd name="T2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3">
                  <a:moveTo>
                    <a:pt x="1" y="2"/>
                  </a:moveTo>
                  <a:cubicBezTo>
                    <a:pt x="0" y="3"/>
                    <a:pt x="0" y="5"/>
                    <a:pt x="0" y="7"/>
                  </a:cubicBezTo>
                  <a:cubicBezTo>
                    <a:pt x="1" y="7"/>
                    <a:pt x="1" y="7"/>
                    <a:pt x="1" y="7"/>
                  </a:cubicBezTo>
                  <a:cubicBezTo>
                    <a:pt x="1" y="9"/>
                    <a:pt x="3" y="10"/>
                    <a:pt x="5" y="10"/>
                  </a:cubicBezTo>
                  <a:cubicBezTo>
                    <a:pt x="22" y="12"/>
                    <a:pt x="22" y="12"/>
                    <a:pt x="22" y="12"/>
                  </a:cubicBezTo>
                  <a:cubicBezTo>
                    <a:pt x="23" y="13"/>
                    <a:pt x="25" y="12"/>
                    <a:pt x="26" y="10"/>
                  </a:cubicBezTo>
                  <a:cubicBezTo>
                    <a:pt x="27" y="9"/>
                    <a:pt x="27" y="9"/>
                    <a:pt x="27" y="9"/>
                  </a:cubicBezTo>
                  <a:cubicBezTo>
                    <a:pt x="28" y="8"/>
                    <a:pt x="28" y="6"/>
                    <a:pt x="28" y="4"/>
                  </a:cubicBezTo>
                  <a:cubicBezTo>
                    <a:pt x="27" y="2"/>
                    <a:pt x="25" y="0"/>
                    <a:pt x="23" y="0"/>
                  </a:cubicBezTo>
                  <a:cubicBezTo>
                    <a:pt x="5" y="0"/>
                    <a:pt x="5" y="0"/>
                    <a:pt x="5" y="0"/>
                  </a:cubicBezTo>
                  <a:cubicBezTo>
                    <a:pt x="4" y="0"/>
                    <a:pt x="2" y="1"/>
                    <a:pt x="1" y="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4" name="Freeform 520">
              <a:extLst>
                <a:ext uri="{FF2B5EF4-FFF2-40B4-BE49-F238E27FC236}">
                  <a16:creationId xmlns:a16="http://schemas.microsoft.com/office/drawing/2014/main" xmlns="" id="{15974B72-7668-4DC9-F567-3677956D0658}"/>
                </a:ext>
              </a:extLst>
            </p:cNvPr>
            <p:cNvSpPr>
              <a:spLocks/>
            </p:cNvSpPr>
            <p:nvPr/>
          </p:nvSpPr>
          <p:spPr bwMode="auto">
            <a:xfrm>
              <a:off x="8983663" y="1627188"/>
              <a:ext cx="76200" cy="38100"/>
            </a:xfrm>
            <a:custGeom>
              <a:avLst/>
              <a:gdLst>
                <a:gd name="T0" fmla="*/ 5 w 24"/>
                <a:gd name="T1" fmla="*/ 0 h 12"/>
                <a:gd name="T2" fmla="*/ 2 w 24"/>
                <a:gd name="T3" fmla="*/ 1 h 12"/>
                <a:gd name="T4" fmla="*/ 1 w 24"/>
                <a:gd name="T5" fmla="*/ 5 h 12"/>
                <a:gd name="T6" fmla="*/ 1 w 24"/>
                <a:gd name="T7" fmla="*/ 6 h 12"/>
                <a:gd name="T8" fmla="*/ 4 w 24"/>
                <a:gd name="T9" fmla="*/ 8 h 12"/>
                <a:gd name="T10" fmla="*/ 18 w 24"/>
                <a:gd name="T11" fmla="*/ 12 h 12"/>
                <a:gd name="T12" fmla="*/ 21 w 24"/>
                <a:gd name="T13" fmla="*/ 11 h 12"/>
                <a:gd name="T14" fmla="*/ 21 w 24"/>
                <a:gd name="T15" fmla="*/ 11 h 12"/>
                <a:gd name="T16" fmla="*/ 24 w 24"/>
                <a:gd name="T17" fmla="*/ 5 h 12"/>
                <a:gd name="T18" fmla="*/ 20 w 24"/>
                <a:gd name="T19" fmla="*/ 1 h 12"/>
                <a:gd name="T20" fmla="*/ 5 w 24"/>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2">
                  <a:moveTo>
                    <a:pt x="5" y="0"/>
                  </a:moveTo>
                  <a:cubicBezTo>
                    <a:pt x="4" y="0"/>
                    <a:pt x="3" y="0"/>
                    <a:pt x="2" y="1"/>
                  </a:cubicBezTo>
                  <a:cubicBezTo>
                    <a:pt x="0" y="2"/>
                    <a:pt x="0" y="4"/>
                    <a:pt x="1" y="5"/>
                  </a:cubicBezTo>
                  <a:cubicBezTo>
                    <a:pt x="1" y="6"/>
                    <a:pt x="1" y="6"/>
                    <a:pt x="1" y="6"/>
                  </a:cubicBezTo>
                  <a:cubicBezTo>
                    <a:pt x="2" y="7"/>
                    <a:pt x="3" y="8"/>
                    <a:pt x="4" y="8"/>
                  </a:cubicBezTo>
                  <a:cubicBezTo>
                    <a:pt x="18" y="12"/>
                    <a:pt x="18" y="12"/>
                    <a:pt x="18" y="12"/>
                  </a:cubicBezTo>
                  <a:cubicBezTo>
                    <a:pt x="19" y="12"/>
                    <a:pt x="20" y="12"/>
                    <a:pt x="21" y="11"/>
                  </a:cubicBezTo>
                  <a:cubicBezTo>
                    <a:pt x="21" y="11"/>
                    <a:pt x="21" y="11"/>
                    <a:pt x="21" y="11"/>
                  </a:cubicBezTo>
                  <a:cubicBezTo>
                    <a:pt x="23" y="9"/>
                    <a:pt x="24" y="7"/>
                    <a:pt x="24" y="5"/>
                  </a:cubicBezTo>
                  <a:cubicBezTo>
                    <a:pt x="24" y="3"/>
                    <a:pt x="22" y="1"/>
                    <a:pt x="20" y="1"/>
                  </a:cubicBezTo>
                  <a:lnTo>
                    <a:pt x="5" y="0"/>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5" name="Freeform 521">
              <a:extLst>
                <a:ext uri="{FF2B5EF4-FFF2-40B4-BE49-F238E27FC236}">
                  <a16:creationId xmlns:a16="http://schemas.microsoft.com/office/drawing/2014/main" xmlns="" id="{6871FD88-C805-EEEA-15ED-5A18D76ACCEC}"/>
                </a:ext>
              </a:extLst>
            </p:cNvPr>
            <p:cNvSpPr>
              <a:spLocks/>
            </p:cNvSpPr>
            <p:nvPr/>
          </p:nvSpPr>
          <p:spPr bwMode="auto">
            <a:xfrm>
              <a:off x="9028113" y="1489076"/>
              <a:ext cx="55563" cy="42863"/>
            </a:xfrm>
            <a:custGeom>
              <a:avLst/>
              <a:gdLst>
                <a:gd name="T0" fmla="*/ 10 w 17"/>
                <a:gd name="T1" fmla="*/ 13 h 13"/>
                <a:gd name="T2" fmla="*/ 14 w 17"/>
                <a:gd name="T3" fmla="*/ 12 h 13"/>
                <a:gd name="T4" fmla="*/ 16 w 17"/>
                <a:gd name="T5" fmla="*/ 5 h 13"/>
                <a:gd name="T6" fmla="*/ 16 w 17"/>
                <a:gd name="T7" fmla="*/ 4 h 13"/>
                <a:gd name="T8" fmla="*/ 15 w 17"/>
                <a:gd name="T9" fmla="*/ 2 h 13"/>
                <a:gd name="T10" fmla="*/ 11 w 17"/>
                <a:gd name="T11" fmla="*/ 0 h 13"/>
                <a:gd name="T12" fmla="*/ 0 w 17"/>
                <a:gd name="T13" fmla="*/ 1 h 13"/>
                <a:gd name="T14" fmla="*/ 1 w 17"/>
                <a:gd name="T15" fmla="*/ 8 h 13"/>
                <a:gd name="T16" fmla="*/ 1 w 17"/>
                <a:gd name="T17" fmla="*/ 13 h 13"/>
                <a:gd name="T18" fmla="*/ 10 w 17"/>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3">
                  <a:moveTo>
                    <a:pt x="10" y="13"/>
                  </a:moveTo>
                  <a:cubicBezTo>
                    <a:pt x="12" y="13"/>
                    <a:pt x="13" y="13"/>
                    <a:pt x="14" y="12"/>
                  </a:cubicBezTo>
                  <a:cubicBezTo>
                    <a:pt x="16" y="10"/>
                    <a:pt x="17" y="8"/>
                    <a:pt x="16" y="5"/>
                  </a:cubicBezTo>
                  <a:cubicBezTo>
                    <a:pt x="16" y="5"/>
                    <a:pt x="16" y="4"/>
                    <a:pt x="16" y="4"/>
                  </a:cubicBezTo>
                  <a:cubicBezTo>
                    <a:pt x="15" y="2"/>
                    <a:pt x="15" y="2"/>
                    <a:pt x="15" y="2"/>
                  </a:cubicBezTo>
                  <a:cubicBezTo>
                    <a:pt x="14" y="1"/>
                    <a:pt x="13" y="0"/>
                    <a:pt x="11" y="0"/>
                  </a:cubicBezTo>
                  <a:cubicBezTo>
                    <a:pt x="0" y="1"/>
                    <a:pt x="0" y="1"/>
                    <a:pt x="0" y="1"/>
                  </a:cubicBezTo>
                  <a:cubicBezTo>
                    <a:pt x="1" y="8"/>
                    <a:pt x="1" y="8"/>
                    <a:pt x="1" y="8"/>
                  </a:cubicBezTo>
                  <a:cubicBezTo>
                    <a:pt x="1" y="10"/>
                    <a:pt x="1" y="12"/>
                    <a:pt x="1" y="13"/>
                  </a:cubicBezTo>
                  <a:lnTo>
                    <a:pt x="10" y="13"/>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6" name="Freeform 522">
              <a:extLst>
                <a:ext uri="{FF2B5EF4-FFF2-40B4-BE49-F238E27FC236}">
                  <a16:creationId xmlns:a16="http://schemas.microsoft.com/office/drawing/2014/main" xmlns="" id="{132020F2-9EBC-36C9-A386-20025EE9018E}"/>
                </a:ext>
              </a:extLst>
            </p:cNvPr>
            <p:cNvSpPr>
              <a:spLocks/>
            </p:cNvSpPr>
            <p:nvPr/>
          </p:nvSpPr>
          <p:spPr bwMode="auto">
            <a:xfrm>
              <a:off x="9012238" y="1535113"/>
              <a:ext cx="74613" cy="46038"/>
            </a:xfrm>
            <a:custGeom>
              <a:avLst/>
              <a:gdLst>
                <a:gd name="T0" fmla="*/ 0 w 23"/>
                <a:gd name="T1" fmla="*/ 14 h 14"/>
                <a:gd name="T2" fmla="*/ 17 w 23"/>
                <a:gd name="T3" fmla="*/ 14 h 14"/>
                <a:gd name="T4" fmla="*/ 22 w 23"/>
                <a:gd name="T5" fmla="*/ 10 h 14"/>
                <a:gd name="T6" fmla="*/ 22 w 23"/>
                <a:gd name="T7" fmla="*/ 4 h 14"/>
                <a:gd name="T8" fmla="*/ 22 w 23"/>
                <a:gd name="T9" fmla="*/ 4 h 14"/>
                <a:gd name="T10" fmla="*/ 16 w 23"/>
                <a:gd name="T11" fmla="*/ 0 h 14"/>
                <a:gd name="T12" fmla="*/ 6 w 23"/>
                <a:gd name="T13" fmla="*/ 0 h 14"/>
                <a:gd name="T14" fmla="*/ 3 w 23"/>
                <a:gd name="T15" fmla="*/ 10 h 14"/>
                <a:gd name="T16" fmla="*/ 0 w 23"/>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4">
                  <a:moveTo>
                    <a:pt x="0" y="14"/>
                  </a:moveTo>
                  <a:cubicBezTo>
                    <a:pt x="17" y="14"/>
                    <a:pt x="17" y="14"/>
                    <a:pt x="17" y="14"/>
                  </a:cubicBezTo>
                  <a:cubicBezTo>
                    <a:pt x="19" y="14"/>
                    <a:pt x="21" y="12"/>
                    <a:pt x="22" y="10"/>
                  </a:cubicBezTo>
                  <a:cubicBezTo>
                    <a:pt x="23" y="8"/>
                    <a:pt x="23" y="6"/>
                    <a:pt x="22" y="4"/>
                  </a:cubicBezTo>
                  <a:cubicBezTo>
                    <a:pt x="22" y="4"/>
                    <a:pt x="22" y="4"/>
                    <a:pt x="22" y="4"/>
                  </a:cubicBezTo>
                  <a:cubicBezTo>
                    <a:pt x="21" y="2"/>
                    <a:pt x="19" y="0"/>
                    <a:pt x="16" y="0"/>
                  </a:cubicBezTo>
                  <a:cubicBezTo>
                    <a:pt x="6" y="0"/>
                    <a:pt x="6" y="0"/>
                    <a:pt x="6" y="0"/>
                  </a:cubicBezTo>
                  <a:cubicBezTo>
                    <a:pt x="6" y="4"/>
                    <a:pt x="5" y="8"/>
                    <a:pt x="3" y="10"/>
                  </a:cubicBezTo>
                  <a:cubicBezTo>
                    <a:pt x="2" y="11"/>
                    <a:pt x="1" y="14"/>
                    <a:pt x="0" y="14"/>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7" name="Freeform 523">
              <a:extLst>
                <a:ext uri="{FF2B5EF4-FFF2-40B4-BE49-F238E27FC236}">
                  <a16:creationId xmlns:a16="http://schemas.microsoft.com/office/drawing/2014/main" xmlns="" id="{9372711C-2EE7-ED9C-E1A8-ED5FD55E1C85}"/>
                </a:ext>
              </a:extLst>
            </p:cNvPr>
            <p:cNvSpPr>
              <a:spLocks/>
            </p:cNvSpPr>
            <p:nvPr/>
          </p:nvSpPr>
          <p:spPr bwMode="auto">
            <a:xfrm>
              <a:off x="8967788" y="1473201"/>
              <a:ext cx="60325" cy="98425"/>
            </a:xfrm>
            <a:custGeom>
              <a:avLst/>
              <a:gdLst>
                <a:gd name="T0" fmla="*/ 2 w 19"/>
                <a:gd name="T1" fmla="*/ 7 h 30"/>
                <a:gd name="T2" fmla="*/ 3 w 19"/>
                <a:gd name="T3" fmla="*/ 7 h 30"/>
                <a:gd name="T4" fmla="*/ 4 w 19"/>
                <a:gd name="T5" fmla="*/ 8 h 30"/>
                <a:gd name="T6" fmla="*/ 5 w 19"/>
                <a:gd name="T7" fmla="*/ 11 h 30"/>
                <a:gd name="T8" fmla="*/ 6 w 19"/>
                <a:gd name="T9" fmla="*/ 12 h 30"/>
                <a:gd name="T10" fmla="*/ 6 w 19"/>
                <a:gd name="T11" fmla="*/ 13 h 30"/>
                <a:gd name="T12" fmla="*/ 6 w 19"/>
                <a:gd name="T13" fmla="*/ 22 h 30"/>
                <a:gd name="T14" fmla="*/ 8 w 19"/>
                <a:gd name="T15" fmla="*/ 26 h 30"/>
                <a:gd name="T16" fmla="*/ 10 w 19"/>
                <a:gd name="T17" fmla="*/ 29 h 30"/>
                <a:gd name="T18" fmla="*/ 15 w 19"/>
                <a:gd name="T19" fmla="*/ 29 h 30"/>
                <a:gd name="T20" fmla="*/ 18 w 19"/>
                <a:gd name="T21" fmla="*/ 13 h 30"/>
                <a:gd name="T22" fmla="*/ 18 w 19"/>
                <a:gd name="T23" fmla="*/ 6 h 30"/>
                <a:gd name="T24" fmla="*/ 17 w 19"/>
                <a:gd name="T25" fmla="*/ 4 h 30"/>
                <a:gd name="T26" fmla="*/ 10 w 19"/>
                <a:gd name="T27" fmla="*/ 1 h 30"/>
                <a:gd name="T28" fmla="*/ 2 w 19"/>
                <a:gd name="T29" fmla="*/ 4 h 30"/>
                <a:gd name="T30" fmla="*/ 0 w 19"/>
                <a:gd name="T31" fmla="*/ 5 h 30"/>
                <a:gd name="T32" fmla="*/ 3 w 19"/>
                <a:gd name="T33" fmla="*/ 7 h 30"/>
                <a:gd name="T34" fmla="*/ 2 w 19"/>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30">
                  <a:moveTo>
                    <a:pt x="2" y="7"/>
                  </a:moveTo>
                  <a:cubicBezTo>
                    <a:pt x="3" y="7"/>
                    <a:pt x="3" y="7"/>
                    <a:pt x="3" y="7"/>
                  </a:cubicBezTo>
                  <a:cubicBezTo>
                    <a:pt x="3" y="8"/>
                    <a:pt x="4" y="8"/>
                    <a:pt x="4" y="8"/>
                  </a:cubicBezTo>
                  <a:cubicBezTo>
                    <a:pt x="5" y="9"/>
                    <a:pt x="5" y="10"/>
                    <a:pt x="5" y="11"/>
                  </a:cubicBezTo>
                  <a:cubicBezTo>
                    <a:pt x="5" y="11"/>
                    <a:pt x="6" y="11"/>
                    <a:pt x="6" y="12"/>
                  </a:cubicBezTo>
                  <a:cubicBezTo>
                    <a:pt x="6" y="12"/>
                    <a:pt x="6" y="13"/>
                    <a:pt x="6" y="13"/>
                  </a:cubicBezTo>
                  <a:cubicBezTo>
                    <a:pt x="6" y="22"/>
                    <a:pt x="6" y="22"/>
                    <a:pt x="6" y="22"/>
                  </a:cubicBezTo>
                  <a:cubicBezTo>
                    <a:pt x="6" y="23"/>
                    <a:pt x="7" y="25"/>
                    <a:pt x="8" y="26"/>
                  </a:cubicBezTo>
                  <a:cubicBezTo>
                    <a:pt x="10" y="29"/>
                    <a:pt x="10" y="29"/>
                    <a:pt x="10" y="29"/>
                  </a:cubicBezTo>
                  <a:cubicBezTo>
                    <a:pt x="11" y="30"/>
                    <a:pt x="14" y="30"/>
                    <a:pt x="15" y="29"/>
                  </a:cubicBezTo>
                  <a:cubicBezTo>
                    <a:pt x="18" y="24"/>
                    <a:pt x="19" y="18"/>
                    <a:pt x="18" y="13"/>
                  </a:cubicBezTo>
                  <a:cubicBezTo>
                    <a:pt x="18" y="6"/>
                    <a:pt x="18" y="6"/>
                    <a:pt x="18" y="6"/>
                  </a:cubicBezTo>
                  <a:cubicBezTo>
                    <a:pt x="18" y="5"/>
                    <a:pt x="18" y="5"/>
                    <a:pt x="17" y="4"/>
                  </a:cubicBezTo>
                  <a:cubicBezTo>
                    <a:pt x="16" y="1"/>
                    <a:pt x="13" y="0"/>
                    <a:pt x="10" y="1"/>
                  </a:cubicBezTo>
                  <a:cubicBezTo>
                    <a:pt x="2" y="4"/>
                    <a:pt x="2" y="4"/>
                    <a:pt x="2" y="4"/>
                  </a:cubicBezTo>
                  <a:cubicBezTo>
                    <a:pt x="1" y="4"/>
                    <a:pt x="1" y="5"/>
                    <a:pt x="0" y="5"/>
                  </a:cubicBezTo>
                  <a:cubicBezTo>
                    <a:pt x="1" y="6"/>
                    <a:pt x="2" y="6"/>
                    <a:pt x="3" y="7"/>
                  </a:cubicBezTo>
                  <a:cubicBezTo>
                    <a:pt x="3" y="7"/>
                    <a:pt x="3" y="7"/>
                    <a:pt x="2" y="7"/>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8" name="Freeform 524">
              <a:extLst>
                <a:ext uri="{FF2B5EF4-FFF2-40B4-BE49-F238E27FC236}">
                  <a16:creationId xmlns:a16="http://schemas.microsoft.com/office/drawing/2014/main" xmlns="" id="{89A13898-85A2-726E-1CA9-917AB7369B52}"/>
                </a:ext>
              </a:extLst>
            </p:cNvPr>
            <p:cNvSpPr>
              <a:spLocks/>
            </p:cNvSpPr>
            <p:nvPr/>
          </p:nvSpPr>
          <p:spPr bwMode="auto">
            <a:xfrm>
              <a:off x="8821738" y="1489076"/>
              <a:ext cx="155575" cy="234950"/>
            </a:xfrm>
            <a:custGeom>
              <a:avLst/>
              <a:gdLst>
                <a:gd name="T0" fmla="*/ 20 w 48"/>
                <a:gd name="T1" fmla="*/ 72 h 72"/>
                <a:gd name="T2" fmla="*/ 27 w 48"/>
                <a:gd name="T3" fmla="*/ 67 h 72"/>
                <a:gd name="T4" fmla="*/ 36 w 48"/>
                <a:gd name="T5" fmla="*/ 64 h 72"/>
                <a:gd name="T6" fmla="*/ 42 w 48"/>
                <a:gd name="T7" fmla="*/ 63 h 72"/>
                <a:gd name="T8" fmla="*/ 45 w 48"/>
                <a:gd name="T9" fmla="*/ 63 h 72"/>
                <a:gd name="T10" fmla="*/ 48 w 48"/>
                <a:gd name="T11" fmla="*/ 54 h 72"/>
                <a:gd name="T12" fmla="*/ 46 w 48"/>
                <a:gd name="T13" fmla="*/ 43 h 72"/>
                <a:gd name="T14" fmla="*/ 46 w 48"/>
                <a:gd name="T15" fmla="*/ 15 h 72"/>
                <a:gd name="T16" fmla="*/ 43 w 48"/>
                <a:gd name="T17" fmla="*/ 14 h 72"/>
                <a:gd name="T18" fmla="*/ 38 w 48"/>
                <a:gd name="T19" fmla="*/ 13 h 72"/>
                <a:gd name="T20" fmla="*/ 45 w 48"/>
                <a:gd name="T21" fmla="*/ 13 h 72"/>
                <a:gd name="T22" fmla="*/ 46 w 48"/>
                <a:gd name="T23" fmla="*/ 14 h 72"/>
                <a:gd name="T24" fmla="*/ 48 w 48"/>
                <a:gd name="T25" fmla="*/ 4 h 72"/>
                <a:gd name="T26" fmla="*/ 48 w 48"/>
                <a:gd name="T27" fmla="*/ 2 h 72"/>
                <a:gd name="T28" fmla="*/ 45 w 48"/>
                <a:gd name="T29" fmla="*/ 0 h 72"/>
                <a:gd name="T30" fmla="*/ 28 w 48"/>
                <a:gd name="T31" fmla="*/ 15 h 72"/>
                <a:gd name="T32" fmla="*/ 22 w 48"/>
                <a:gd name="T33" fmla="*/ 24 h 72"/>
                <a:gd name="T34" fmla="*/ 2 w 48"/>
                <a:gd name="T35" fmla="*/ 40 h 72"/>
                <a:gd name="T36" fmla="*/ 0 w 48"/>
                <a:gd name="T37" fmla="*/ 40 h 72"/>
                <a:gd name="T38" fmla="*/ 4 w 48"/>
                <a:gd name="T39" fmla="*/ 53 h 72"/>
                <a:gd name="T40" fmla="*/ 20 w 48"/>
                <a:gd name="T4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2">
                  <a:moveTo>
                    <a:pt x="20" y="72"/>
                  </a:moveTo>
                  <a:cubicBezTo>
                    <a:pt x="27" y="67"/>
                    <a:pt x="27" y="67"/>
                    <a:pt x="27" y="67"/>
                  </a:cubicBezTo>
                  <a:cubicBezTo>
                    <a:pt x="29" y="65"/>
                    <a:pt x="33" y="64"/>
                    <a:pt x="36" y="64"/>
                  </a:cubicBezTo>
                  <a:cubicBezTo>
                    <a:pt x="38" y="65"/>
                    <a:pt x="40" y="64"/>
                    <a:pt x="42" y="63"/>
                  </a:cubicBezTo>
                  <a:cubicBezTo>
                    <a:pt x="43" y="63"/>
                    <a:pt x="44" y="63"/>
                    <a:pt x="45" y="63"/>
                  </a:cubicBezTo>
                  <a:cubicBezTo>
                    <a:pt x="46" y="60"/>
                    <a:pt x="47" y="57"/>
                    <a:pt x="48" y="54"/>
                  </a:cubicBezTo>
                  <a:cubicBezTo>
                    <a:pt x="47" y="51"/>
                    <a:pt x="46" y="47"/>
                    <a:pt x="46" y="43"/>
                  </a:cubicBezTo>
                  <a:cubicBezTo>
                    <a:pt x="44" y="33"/>
                    <a:pt x="44" y="24"/>
                    <a:pt x="46" y="15"/>
                  </a:cubicBezTo>
                  <a:cubicBezTo>
                    <a:pt x="44" y="14"/>
                    <a:pt x="43" y="14"/>
                    <a:pt x="43" y="14"/>
                  </a:cubicBezTo>
                  <a:cubicBezTo>
                    <a:pt x="41" y="13"/>
                    <a:pt x="39" y="13"/>
                    <a:pt x="38" y="13"/>
                  </a:cubicBezTo>
                  <a:cubicBezTo>
                    <a:pt x="38" y="13"/>
                    <a:pt x="42" y="12"/>
                    <a:pt x="45" y="13"/>
                  </a:cubicBezTo>
                  <a:cubicBezTo>
                    <a:pt x="46" y="14"/>
                    <a:pt x="46" y="14"/>
                    <a:pt x="46" y="14"/>
                  </a:cubicBezTo>
                  <a:cubicBezTo>
                    <a:pt x="47" y="10"/>
                    <a:pt x="47" y="7"/>
                    <a:pt x="48" y="4"/>
                  </a:cubicBezTo>
                  <a:cubicBezTo>
                    <a:pt x="48" y="3"/>
                    <a:pt x="48" y="2"/>
                    <a:pt x="48" y="2"/>
                  </a:cubicBezTo>
                  <a:cubicBezTo>
                    <a:pt x="47" y="1"/>
                    <a:pt x="46" y="1"/>
                    <a:pt x="45" y="0"/>
                  </a:cubicBezTo>
                  <a:cubicBezTo>
                    <a:pt x="38" y="3"/>
                    <a:pt x="32" y="8"/>
                    <a:pt x="28" y="15"/>
                  </a:cubicBezTo>
                  <a:cubicBezTo>
                    <a:pt x="22" y="24"/>
                    <a:pt x="22" y="24"/>
                    <a:pt x="22" y="24"/>
                  </a:cubicBezTo>
                  <a:cubicBezTo>
                    <a:pt x="18" y="31"/>
                    <a:pt x="11" y="37"/>
                    <a:pt x="2" y="40"/>
                  </a:cubicBezTo>
                  <a:cubicBezTo>
                    <a:pt x="0" y="40"/>
                    <a:pt x="0" y="40"/>
                    <a:pt x="0" y="40"/>
                  </a:cubicBezTo>
                  <a:cubicBezTo>
                    <a:pt x="4" y="53"/>
                    <a:pt x="4" y="53"/>
                    <a:pt x="4" y="53"/>
                  </a:cubicBezTo>
                  <a:cubicBezTo>
                    <a:pt x="6" y="61"/>
                    <a:pt x="12" y="68"/>
                    <a:pt x="20" y="72"/>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89" name="Freeform 525">
              <a:extLst>
                <a:ext uri="{FF2B5EF4-FFF2-40B4-BE49-F238E27FC236}">
                  <a16:creationId xmlns:a16="http://schemas.microsoft.com/office/drawing/2014/main" xmlns="" id="{39FDA96A-3C12-A5F2-0806-7466BFDB95F6}"/>
                </a:ext>
              </a:extLst>
            </p:cNvPr>
            <p:cNvSpPr>
              <a:spLocks/>
            </p:cNvSpPr>
            <p:nvPr/>
          </p:nvSpPr>
          <p:spPr bwMode="auto">
            <a:xfrm>
              <a:off x="8974138" y="1497013"/>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90" name="Freeform 526">
              <a:extLst>
                <a:ext uri="{FF2B5EF4-FFF2-40B4-BE49-F238E27FC236}">
                  <a16:creationId xmlns:a16="http://schemas.microsoft.com/office/drawing/2014/main" xmlns="" id="{A99B80D2-B274-8867-DB74-CF3E8A91A649}"/>
                </a:ext>
              </a:extLst>
            </p:cNvPr>
            <p:cNvSpPr>
              <a:spLocks/>
            </p:cNvSpPr>
            <p:nvPr/>
          </p:nvSpPr>
          <p:spPr bwMode="auto">
            <a:xfrm>
              <a:off x="8967788" y="1665288"/>
              <a:ext cx="15875" cy="30163"/>
            </a:xfrm>
            <a:custGeom>
              <a:avLst/>
              <a:gdLst>
                <a:gd name="T0" fmla="*/ 5 w 5"/>
                <a:gd name="T1" fmla="*/ 7 h 9"/>
                <a:gd name="T2" fmla="*/ 3 w 5"/>
                <a:gd name="T3" fmla="*/ 0 h 9"/>
                <a:gd name="T4" fmla="*/ 0 w 5"/>
                <a:gd name="T5" fmla="*/ 9 h 9"/>
                <a:gd name="T6" fmla="*/ 5 w 5"/>
                <a:gd name="T7" fmla="*/ 7 h 9"/>
              </a:gdLst>
              <a:ahLst/>
              <a:cxnLst>
                <a:cxn ang="0">
                  <a:pos x="T0" y="T1"/>
                </a:cxn>
                <a:cxn ang="0">
                  <a:pos x="T2" y="T3"/>
                </a:cxn>
                <a:cxn ang="0">
                  <a:pos x="T4" y="T5"/>
                </a:cxn>
                <a:cxn ang="0">
                  <a:pos x="T6" y="T7"/>
                </a:cxn>
              </a:cxnLst>
              <a:rect l="0" t="0" r="r" b="b"/>
              <a:pathLst>
                <a:path w="5" h="9">
                  <a:moveTo>
                    <a:pt x="5" y="7"/>
                  </a:moveTo>
                  <a:cubicBezTo>
                    <a:pt x="4" y="5"/>
                    <a:pt x="4" y="3"/>
                    <a:pt x="3" y="0"/>
                  </a:cubicBezTo>
                  <a:cubicBezTo>
                    <a:pt x="2" y="3"/>
                    <a:pt x="1" y="6"/>
                    <a:pt x="0" y="9"/>
                  </a:cubicBezTo>
                  <a:cubicBezTo>
                    <a:pt x="2" y="8"/>
                    <a:pt x="3" y="8"/>
                    <a:pt x="5" y="7"/>
                  </a:cubicBez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grpSp>
      <p:sp>
        <p:nvSpPr>
          <p:cNvPr id="92" name="Freeform 306">
            <a:extLst>
              <a:ext uri="{FF2B5EF4-FFF2-40B4-BE49-F238E27FC236}">
                <a16:creationId xmlns:a16="http://schemas.microsoft.com/office/drawing/2014/main" xmlns="" id="{3763290D-51CB-9934-8313-1F44E0AD41A3}"/>
              </a:ext>
            </a:extLst>
          </p:cNvPr>
          <p:cNvSpPr>
            <a:spLocks noEditPoints="1"/>
          </p:cNvSpPr>
          <p:nvPr/>
        </p:nvSpPr>
        <p:spPr bwMode="auto">
          <a:xfrm>
            <a:off x="567705" y="3001391"/>
            <a:ext cx="270909" cy="329486"/>
          </a:xfrm>
          <a:custGeom>
            <a:avLst/>
            <a:gdLst>
              <a:gd name="T0" fmla="*/ 88 w 88"/>
              <a:gd name="T1" fmla="*/ 23 h 98"/>
              <a:gd name="T2" fmla="*/ 88 w 88"/>
              <a:gd name="T3" fmla="*/ 5 h 98"/>
              <a:gd name="T4" fmla="*/ 86 w 88"/>
              <a:gd name="T5" fmla="*/ 3 h 98"/>
              <a:gd name="T6" fmla="*/ 84 w 88"/>
              <a:gd name="T7" fmla="*/ 4 h 98"/>
              <a:gd name="T8" fmla="*/ 66 w 88"/>
              <a:gd name="T9" fmla="*/ 10 h 98"/>
              <a:gd name="T10" fmla="*/ 46 w 88"/>
              <a:gd name="T11" fmla="*/ 1 h 98"/>
              <a:gd name="T12" fmla="*/ 42 w 88"/>
              <a:gd name="T13" fmla="*/ 2 h 98"/>
              <a:gd name="T14" fmla="*/ 22 w 88"/>
              <a:gd name="T15" fmla="*/ 10 h 98"/>
              <a:gd name="T16" fmla="*/ 4 w 88"/>
              <a:gd name="T17" fmla="*/ 4 h 98"/>
              <a:gd name="T18" fmla="*/ 2 w 88"/>
              <a:gd name="T19" fmla="*/ 3 h 98"/>
              <a:gd name="T20" fmla="*/ 0 w 88"/>
              <a:gd name="T21" fmla="*/ 5 h 98"/>
              <a:gd name="T22" fmla="*/ 0 w 88"/>
              <a:gd name="T23" fmla="*/ 23 h 98"/>
              <a:gd name="T24" fmla="*/ 0 w 88"/>
              <a:gd name="T25" fmla="*/ 41 h 98"/>
              <a:gd name="T26" fmla="*/ 43 w 88"/>
              <a:gd name="T27" fmla="*/ 98 h 98"/>
              <a:gd name="T28" fmla="*/ 44 w 88"/>
              <a:gd name="T29" fmla="*/ 98 h 98"/>
              <a:gd name="T30" fmla="*/ 45 w 88"/>
              <a:gd name="T31" fmla="*/ 98 h 98"/>
              <a:gd name="T32" fmla="*/ 88 w 88"/>
              <a:gd name="T33" fmla="*/ 41 h 98"/>
              <a:gd name="T34" fmla="*/ 88 w 88"/>
              <a:gd name="T35" fmla="*/ 23 h 98"/>
              <a:gd name="T36" fmla="*/ 44 w 88"/>
              <a:gd name="T37" fmla="*/ 93 h 98"/>
              <a:gd name="T38" fmla="*/ 4 w 88"/>
              <a:gd name="T39" fmla="*/ 41 h 98"/>
              <a:gd name="T40" fmla="*/ 4 w 88"/>
              <a:gd name="T41" fmla="*/ 23 h 98"/>
              <a:gd name="T42" fmla="*/ 5 w 88"/>
              <a:gd name="T43" fmla="*/ 10 h 98"/>
              <a:gd name="T44" fmla="*/ 22 w 88"/>
              <a:gd name="T45" fmla="*/ 15 h 98"/>
              <a:gd name="T46" fmla="*/ 44 w 88"/>
              <a:gd name="T47" fmla="*/ 6 h 98"/>
              <a:gd name="T48" fmla="*/ 66 w 88"/>
              <a:gd name="T49" fmla="*/ 15 h 98"/>
              <a:gd name="T50" fmla="*/ 83 w 88"/>
              <a:gd name="T51" fmla="*/ 10 h 98"/>
              <a:gd name="T52" fmla="*/ 83 w 88"/>
              <a:gd name="T53" fmla="*/ 23 h 98"/>
              <a:gd name="T54" fmla="*/ 83 w 88"/>
              <a:gd name="T55" fmla="*/ 41 h 98"/>
              <a:gd name="T56" fmla="*/ 44 w 88"/>
              <a:gd name="T57"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98">
                <a:moveTo>
                  <a:pt x="88" y="23"/>
                </a:moveTo>
                <a:cubicBezTo>
                  <a:pt x="88" y="17"/>
                  <a:pt x="88" y="11"/>
                  <a:pt x="88" y="5"/>
                </a:cubicBezTo>
                <a:cubicBezTo>
                  <a:pt x="88" y="4"/>
                  <a:pt x="87" y="3"/>
                  <a:pt x="86" y="3"/>
                </a:cubicBezTo>
                <a:cubicBezTo>
                  <a:pt x="85" y="3"/>
                  <a:pt x="84" y="3"/>
                  <a:pt x="84" y="4"/>
                </a:cubicBezTo>
                <a:cubicBezTo>
                  <a:pt x="80" y="8"/>
                  <a:pt x="73" y="10"/>
                  <a:pt x="66" y="10"/>
                </a:cubicBezTo>
                <a:cubicBezTo>
                  <a:pt x="56" y="10"/>
                  <a:pt x="48" y="7"/>
                  <a:pt x="46" y="1"/>
                </a:cubicBezTo>
                <a:cubicBezTo>
                  <a:pt x="45" y="0"/>
                  <a:pt x="43" y="0"/>
                  <a:pt x="42" y="2"/>
                </a:cubicBezTo>
                <a:cubicBezTo>
                  <a:pt x="40" y="7"/>
                  <a:pt x="31" y="10"/>
                  <a:pt x="22" y="10"/>
                </a:cubicBezTo>
                <a:cubicBezTo>
                  <a:pt x="15" y="10"/>
                  <a:pt x="7" y="8"/>
                  <a:pt x="4" y="4"/>
                </a:cubicBezTo>
                <a:cubicBezTo>
                  <a:pt x="3" y="3"/>
                  <a:pt x="3" y="3"/>
                  <a:pt x="2" y="3"/>
                </a:cubicBezTo>
                <a:cubicBezTo>
                  <a:pt x="1" y="3"/>
                  <a:pt x="0" y="4"/>
                  <a:pt x="0" y="5"/>
                </a:cubicBezTo>
                <a:cubicBezTo>
                  <a:pt x="0" y="11"/>
                  <a:pt x="0" y="17"/>
                  <a:pt x="0" y="23"/>
                </a:cubicBezTo>
                <a:cubicBezTo>
                  <a:pt x="0" y="29"/>
                  <a:pt x="0" y="35"/>
                  <a:pt x="0" y="41"/>
                </a:cubicBezTo>
                <a:cubicBezTo>
                  <a:pt x="0" y="65"/>
                  <a:pt x="17" y="86"/>
                  <a:pt x="43" y="98"/>
                </a:cubicBezTo>
                <a:cubicBezTo>
                  <a:pt x="43" y="98"/>
                  <a:pt x="44" y="98"/>
                  <a:pt x="44" y="98"/>
                </a:cubicBezTo>
                <a:cubicBezTo>
                  <a:pt x="44" y="98"/>
                  <a:pt x="45" y="98"/>
                  <a:pt x="45" y="98"/>
                </a:cubicBezTo>
                <a:cubicBezTo>
                  <a:pt x="71" y="86"/>
                  <a:pt x="88" y="65"/>
                  <a:pt x="88" y="41"/>
                </a:cubicBezTo>
                <a:cubicBezTo>
                  <a:pt x="88" y="35"/>
                  <a:pt x="88" y="29"/>
                  <a:pt x="88" y="23"/>
                </a:cubicBezTo>
                <a:close/>
                <a:moveTo>
                  <a:pt x="44" y="93"/>
                </a:moveTo>
                <a:cubicBezTo>
                  <a:pt x="20" y="83"/>
                  <a:pt x="4" y="63"/>
                  <a:pt x="4" y="41"/>
                </a:cubicBezTo>
                <a:cubicBezTo>
                  <a:pt x="4" y="35"/>
                  <a:pt x="4" y="29"/>
                  <a:pt x="4" y="23"/>
                </a:cubicBezTo>
                <a:cubicBezTo>
                  <a:pt x="5" y="19"/>
                  <a:pt x="5" y="14"/>
                  <a:pt x="5" y="10"/>
                </a:cubicBezTo>
                <a:cubicBezTo>
                  <a:pt x="9" y="13"/>
                  <a:pt x="15" y="15"/>
                  <a:pt x="22" y="15"/>
                </a:cubicBezTo>
                <a:cubicBezTo>
                  <a:pt x="32" y="15"/>
                  <a:pt x="40" y="11"/>
                  <a:pt x="44" y="6"/>
                </a:cubicBezTo>
                <a:cubicBezTo>
                  <a:pt x="48" y="11"/>
                  <a:pt x="56" y="15"/>
                  <a:pt x="66" y="15"/>
                </a:cubicBezTo>
                <a:cubicBezTo>
                  <a:pt x="72" y="15"/>
                  <a:pt x="79" y="13"/>
                  <a:pt x="83" y="10"/>
                </a:cubicBezTo>
                <a:cubicBezTo>
                  <a:pt x="83" y="14"/>
                  <a:pt x="83" y="19"/>
                  <a:pt x="83" y="23"/>
                </a:cubicBezTo>
                <a:cubicBezTo>
                  <a:pt x="83" y="29"/>
                  <a:pt x="83" y="35"/>
                  <a:pt x="83" y="41"/>
                </a:cubicBezTo>
                <a:cubicBezTo>
                  <a:pt x="83" y="63"/>
                  <a:pt x="68" y="83"/>
                  <a:pt x="44" y="93"/>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93" name="Freeform 307">
            <a:extLst>
              <a:ext uri="{FF2B5EF4-FFF2-40B4-BE49-F238E27FC236}">
                <a16:creationId xmlns:a16="http://schemas.microsoft.com/office/drawing/2014/main" xmlns="" id="{75CC446D-A5D0-6183-2D17-DE07F9C741B6}"/>
              </a:ext>
            </a:extLst>
          </p:cNvPr>
          <p:cNvSpPr>
            <a:spLocks/>
          </p:cNvSpPr>
          <p:nvPr/>
        </p:nvSpPr>
        <p:spPr bwMode="auto">
          <a:xfrm>
            <a:off x="639168" y="3120450"/>
            <a:ext cx="136079" cy="131248"/>
          </a:xfrm>
          <a:custGeom>
            <a:avLst/>
            <a:gdLst>
              <a:gd name="T0" fmla="*/ 43 w 44"/>
              <a:gd name="T1" fmla="*/ 1 h 39"/>
              <a:gd name="T2" fmla="*/ 40 w 44"/>
              <a:gd name="T3" fmla="*/ 1 h 39"/>
              <a:gd name="T4" fmla="*/ 18 w 44"/>
              <a:gd name="T5" fmla="*/ 34 h 39"/>
              <a:gd name="T6" fmla="*/ 4 w 44"/>
              <a:gd name="T7" fmla="*/ 17 h 39"/>
              <a:gd name="T8" fmla="*/ 1 w 44"/>
              <a:gd name="T9" fmla="*/ 17 h 39"/>
              <a:gd name="T10" fmla="*/ 1 w 44"/>
              <a:gd name="T11" fmla="*/ 20 h 39"/>
              <a:gd name="T12" fmla="*/ 17 w 44"/>
              <a:gd name="T13" fmla="*/ 39 h 39"/>
              <a:gd name="T14" fmla="*/ 19 w 44"/>
              <a:gd name="T15" fmla="*/ 39 h 39"/>
              <a:gd name="T16" fmla="*/ 19 w 44"/>
              <a:gd name="T17" fmla="*/ 39 h 39"/>
              <a:gd name="T18" fmla="*/ 20 w 44"/>
              <a:gd name="T19" fmla="*/ 38 h 39"/>
              <a:gd name="T20" fmla="*/ 43 w 44"/>
              <a:gd name="T21" fmla="*/ 3 h 39"/>
              <a:gd name="T22" fmla="*/ 43 w 44"/>
              <a:gd name="T23"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39">
                <a:moveTo>
                  <a:pt x="43" y="1"/>
                </a:moveTo>
                <a:cubicBezTo>
                  <a:pt x="42" y="0"/>
                  <a:pt x="40" y="0"/>
                  <a:pt x="40" y="1"/>
                </a:cubicBezTo>
                <a:cubicBezTo>
                  <a:pt x="18" y="34"/>
                  <a:pt x="18" y="34"/>
                  <a:pt x="18" y="34"/>
                </a:cubicBezTo>
                <a:cubicBezTo>
                  <a:pt x="4" y="17"/>
                  <a:pt x="4" y="17"/>
                  <a:pt x="4" y="17"/>
                </a:cubicBezTo>
                <a:cubicBezTo>
                  <a:pt x="3" y="16"/>
                  <a:pt x="2" y="16"/>
                  <a:pt x="1" y="17"/>
                </a:cubicBezTo>
                <a:cubicBezTo>
                  <a:pt x="0" y="18"/>
                  <a:pt x="0" y="19"/>
                  <a:pt x="1" y="20"/>
                </a:cubicBezTo>
                <a:cubicBezTo>
                  <a:pt x="17" y="39"/>
                  <a:pt x="17" y="39"/>
                  <a:pt x="17" y="39"/>
                </a:cubicBezTo>
                <a:cubicBezTo>
                  <a:pt x="17" y="39"/>
                  <a:pt x="18" y="39"/>
                  <a:pt x="19" y="39"/>
                </a:cubicBezTo>
                <a:cubicBezTo>
                  <a:pt x="19" y="39"/>
                  <a:pt x="19" y="39"/>
                  <a:pt x="19" y="39"/>
                </a:cubicBezTo>
                <a:cubicBezTo>
                  <a:pt x="19" y="39"/>
                  <a:pt x="20" y="39"/>
                  <a:pt x="20" y="38"/>
                </a:cubicBezTo>
                <a:cubicBezTo>
                  <a:pt x="43" y="3"/>
                  <a:pt x="43" y="3"/>
                  <a:pt x="43" y="3"/>
                </a:cubicBezTo>
                <a:cubicBezTo>
                  <a:pt x="44" y="2"/>
                  <a:pt x="43" y="1"/>
                  <a:pt x="43" y="1"/>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a:defRPr/>
            </a:pPr>
            <a:endParaRPr lang="es-CO" sz="1350">
              <a:solidFill>
                <a:srgbClr val="000000"/>
              </a:solidFill>
              <a:latin typeface="Proxima Nova A Thin"/>
            </a:endParaRPr>
          </a:p>
        </p:txBody>
      </p:sp>
      <p:sp>
        <p:nvSpPr>
          <p:cNvPr id="100" name="CuadroTexto 99">
            <a:extLst>
              <a:ext uri="{FF2B5EF4-FFF2-40B4-BE49-F238E27FC236}">
                <a16:creationId xmlns:a16="http://schemas.microsoft.com/office/drawing/2014/main" xmlns="" id="{36F365FC-2A6E-2E38-33D8-61F95DA82F61}"/>
              </a:ext>
            </a:extLst>
          </p:cNvPr>
          <p:cNvSpPr txBox="1"/>
          <p:nvPr/>
        </p:nvSpPr>
        <p:spPr>
          <a:xfrm>
            <a:off x="1027351" y="2977504"/>
            <a:ext cx="2025035" cy="403957"/>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100% </a:t>
            </a:r>
            <a:r>
              <a:rPr lang="es-MX" sz="825" dirty="0" err="1">
                <a:latin typeface="Arial" panose="020B0604020202020204" pitchFamily="34" charset="0"/>
                <a:cs typeface="Arial" panose="020B0604020202020204" pitchFamily="34" charset="0"/>
              </a:rPr>
              <a:t>Carbon</a:t>
            </a:r>
            <a:r>
              <a:rPr lang="es-MX" sz="825" dirty="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footprint</a:t>
            </a:r>
            <a:r>
              <a:rPr lang="es-MX" sz="825" dirty="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verification</a:t>
            </a:r>
            <a:r>
              <a:rPr lang="es-MX" sz="825" dirty="0">
                <a:latin typeface="Arial" panose="020B0604020202020204" pitchFamily="34" charset="0"/>
                <a:cs typeface="Arial" panose="020B0604020202020204" pitchFamily="34" charset="0"/>
              </a:rPr>
              <a:t> 2021.</a:t>
            </a:r>
          </a:p>
        </p:txBody>
      </p:sp>
      <p:sp>
        <p:nvSpPr>
          <p:cNvPr id="102" name="CuadroTexto 101">
            <a:extLst>
              <a:ext uri="{FF2B5EF4-FFF2-40B4-BE49-F238E27FC236}">
                <a16:creationId xmlns:a16="http://schemas.microsoft.com/office/drawing/2014/main" xmlns="" id="{EC2B4DB4-72E4-7AD5-CD32-28391B6FEF5C}"/>
              </a:ext>
            </a:extLst>
          </p:cNvPr>
          <p:cNvSpPr txBox="1"/>
          <p:nvPr/>
        </p:nvSpPr>
        <p:spPr>
          <a:xfrm>
            <a:off x="997893" y="1281293"/>
            <a:ext cx="2025035" cy="530915"/>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37% </a:t>
            </a:r>
            <a:r>
              <a:rPr lang="en-US" sz="825" dirty="0">
                <a:latin typeface="Arial" panose="020B0604020202020204" pitchFamily="34" charset="0"/>
                <a:cs typeface="Arial" panose="020B0604020202020204" pitchFamily="34" charset="0"/>
              </a:rPr>
              <a:t>contract awarded for the inventory of fugitive emissions in the infrastructure.</a:t>
            </a:r>
            <a:endParaRPr lang="es-MX" sz="825" dirty="0">
              <a:latin typeface="Arial" panose="020B0604020202020204" pitchFamily="34" charset="0"/>
              <a:cs typeface="Arial" panose="020B0604020202020204" pitchFamily="34" charset="0"/>
            </a:endParaRPr>
          </a:p>
        </p:txBody>
      </p:sp>
      <p:sp>
        <p:nvSpPr>
          <p:cNvPr id="103" name="CuadroTexto 102">
            <a:extLst>
              <a:ext uri="{FF2B5EF4-FFF2-40B4-BE49-F238E27FC236}">
                <a16:creationId xmlns:a16="http://schemas.microsoft.com/office/drawing/2014/main" xmlns="" id="{07FEAC10-DB67-9BA6-87B0-7524EB7FE437}"/>
              </a:ext>
            </a:extLst>
          </p:cNvPr>
          <p:cNvSpPr txBox="1"/>
          <p:nvPr/>
        </p:nvSpPr>
        <p:spPr>
          <a:xfrm>
            <a:off x="1053003" y="4103118"/>
            <a:ext cx="2013375" cy="473206"/>
          </a:xfrm>
          <a:prstGeom prst="rect">
            <a:avLst/>
          </a:prstGeom>
          <a:noFill/>
        </p:spPr>
        <p:txBody>
          <a:bodyPr wrap="square" rtlCol="0">
            <a:spAutoFit/>
          </a:bodyPr>
          <a:lstStyle/>
          <a:p>
            <a:r>
              <a:rPr lang="en-US" sz="825" dirty="0">
                <a:latin typeface="Arial" panose="020B0604020202020204" pitchFamily="34" charset="0"/>
                <a:cs typeface="Arial" panose="020B0604020202020204" pitchFamily="34" charset="0"/>
              </a:rPr>
              <a:t>Kick Off and interview for the construction of a reduction path and GHG emissions management plan.</a:t>
            </a:r>
            <a:endParaRPr lang="es-MX" sz="825" dirty="0">
              <a:latin typeface="Arial" panose="020B0604020202020204" pitchFamily="34" charset="0"/>
              <a:cs typeface="Arial" panose="020B0604020202020204" pitchFamily="34" charset="0"/>
            </a:endParaRPr>
          </a:p>
        </p:txBody>
      </p:sp>
      <p:sp>
        <p:nvSpPr>
          <p:cNvPr id="104" name="CuadroTexto 103">
            <a:extLst>
              <a:ext uri="{FF2B5EF4-FFF2-40B4-BE49-F238E27FC236}">
                <a16:creationId xmlns:a16="http://schemas.microsoft.com/office/drawing/2014/main" xmlns="" id="{1F2935AD-164F-FE7C-E1CC-FC9181914264}"/>
              </a:ext>
            </a:extLst>
          </p:cNvPr>
          <p:cNvSpPr txBox="1"/>
          <p:nvPr/>
        </p:nvSpPr>
        <p:spPr>
          <a:xfrm>
            <a:off x="1047174" y="3551138"/>
            <a:ext cx="2025035" cy="403957"/>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10 </a:t>
            </a:r>
            <a:r>
              <a:rPr lang="en-US" sz="825" dirty="0">
                <a:latin typeface="Arial" panose="020B0604020202020204" pitchFamily="34" charset="0"/>
                <a:cs typeface="Arial" panose="020B0604020202020204" pitchFamily="34" charset="0"/>
              </a:rPr>
              <a:t>Certified facilities in energy efficiency.</a:t>
            </a:r>
            <a:endParaRPr lang="es-MX" sz="825" dirty="0">
              <a:latin typeface="Arial" panose="020B0604020202020204" pitchFamily="34" charset="0"/>
              <a:cs typeface="Arial" panose="020B0604020202020204" pitchFamily="34" charset="0"/>
            </a:endParaRPr>
          </a:p>
        </p:txBody>
      </p:sp>
      <p:pic>
        <p:nvPicPr>
          <p:cNvPr id="1026" name="Picture 2" descr="72,143 imágenes de Co2 - Imágenes, fotos y vectores de stock | Shutterstock">
            <a:extLst>
              <a:ext uri="{FF2B5EF4-FFF2-40B4-BE49-F238E27FC236}">
                <a16:creationId xmlns:a16="http://schemas.microsoft.com/office/drawing/2014/main" xmlns="" id="{3EACB7A2-FEF9-BA8A-081C-504154DCF36C}"/>
              </a:ext>
            </a:extLst>
          </p:cNvPr>
          <p:cNvPicPr>
            <a:picLocks noChangeAspect="1" noChangeArrowheads="1"/>
          </p:cNvPicPr>
          <p:nvPr/>
        </p:nvPicPr>
        <p:blipFill rotWithShape="1">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xmlns="" val="0"/>
              </a:ext>
            </a:extLst>
          </a:blip>
          <a:srcRect l="6398" t="11483" r="4567" b="21098"/>
          <a:stretch/>
        </p:blipFill>
        <p:spPr bwMode="auto">
          <a:xfrm>
            <a:off x="440424" y="4088566"/>
            <a:ext cx="602921" cy="491663"/>
          </a:xfrm>
          <a:prstGeom prst="rect">
            <a:avLst/>
          </a:prstGeom>
          <a:noFill/>
          <a:ln>
            <a:noFill/>
          </a:ln>
        </p:spPr>
      </p:pic>
      <p:pic>
        <p:nvPicPr>
          <p:cNvPr id="108" name="Imagen 107">
            <a:extLst>
              <a:ext uri="{FF2B5EF4-FFF2-40B4-BE49-F238E27FC236}">
                <a16:creationId xmlns:a16="http://schemas.microsoft.com/office/drawing/2014/main" xmlns="" id="{65DDAFB6-758E-1B23-522E-489BF3683CEC}"/>
              </a:ext>
            </a:extLst>
          </p:cNvPr>
          <p:cNvPicPr>
            <a:picLocks noChangeAspect="1"/>
          </p:cNvPicPr>
          <p:nvPr/>
        </p:nvPicPr>
        <p:blipFill rotWithShape="1">
          <a:blip r:embed="rId6" cstate="print">
            <a:clrChange>
              <a:clrFrom>
                <a:srgbClr val="FFFFFF"/>
              </a:clrFrom>
              <a:clrTo>
                <a:srgbClr val="FFFFFF">
                  <a:alpha val="0"/>
                </a:srgbClr>
              </a:clrTo>
            </a:clrChange>
            <a:lum bright="70000" contrast="-70000"/>
          </a:blip>
          <a:srcRect l="7878" t="3454" r="7298" b="11698"/>
          <a:stretch/>
        </p:blipFill>
        <p:spPr>
          <a:xfrm>
            <a:off x="428276" y="3489695"/>
            <a:ext cx="605810" cy="495509"/>
          </a:xfrm>
          <a:prstGeom prst="rect">
            <a:avLst/>
          </a:prstGeom>
        </p:spPr>
      </p:pic>
      <p:pic>
        <p:nvPicPr>
          <p:cNvPr id="109" name="Gráfico 8" descr="Agricultura contorno">
            <a:extLst>
              <a:ext uri="{FF2B5EF4-FFF2-40B4-BE49-F238E27FC236}">
                <a16:creationId xmlns:a16="http://schemas.microsoft.com/office/drawing/2014/main" xmlns="" id="{C7B6B4A1-F0B1-C3C8-F963-3A8C60ADE23A}"/>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6246419" y="3961700"/>
            <a:ext cx="564880" cy="564880"/>
          </a:xfrm>
          <a:prstGeom prst="rect">
            <a:avLst/>
          </a:prstGeom>
        </p:spPr>
      </p:pic>
      <p:sp>
        <p:nvSpPr>
          <p:cNvPr id="110" name="CuadroTexto 109">
            <a:extLst>
              <a:ext uri="{FF2B5EF4-FFF2-40B4-BE49-F238E27FC236}">
                <a16:creationId xmlns:a16="http://schemas.microsoft.com/office/drawing/2014/main" xmlns="" id="{0D92EEBA-5B64-491D-A4D4-48C5C08A4BD3}"/>
              </a:ext>
            </a:extLst>
          </p:cNvPr>
          <p:cNvSpPr txBox="1"/>
          <p:nvPr/>
        </p:nvSpPr>
        <p:spPr>
          <a:xfrm>
            <a:off x="6783966" y="1357911"/>
            <a:ext cx="2025035" cy="530915"/>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4.025 </a:t>
            </a:r>
            <a:r>
              <a:rPr lang="en-US" sz="825" dirty="0">
                <a:latin typeface="Arial" panose="020B0604020202020204" pitchFamily="34" charset="0"/>
                <a:cs typeface="Arial" panose="020B0604020202020204" pitchFamily="34" charset="0"/>
              </a:rPr>
              <a:t>trees planted which is equivalent to 3.80 Ha of Biological corridors</a:t>
            </a:r>
            <a:endParaRPr lang="es-MX" sz="825" dirty="0">
              <a:latin typeface="Arial" panose="020B0604020202020204" pitchFamily="34" charset="0"/>
              <a:cs typeface="Arial" panose="020B0604020202020204" pitchFamily="34" charset="0"/>
            </a:endParaRPr>
          </a:p>
        </p:txBody>
      </p:sp>
      <p:sp>
        <p:nvSpPr>
          <p:cNvPr id="111" name="CuadroTexto 110">
            <a:extLst>
              <a:ext uri="{FF2B5EF4-FFF2-40B4-BE49-F238E27FC236}">
                <a16:creationId xmlns:a16="http://schemas.microsoft.com/office/drawing/2014/main" xmlns="" id="{290ACD74-93C9-0EC5-AB84-F0B2A55F84FE}"/>
              </a:ext>
            </a:extLst>
          </p:cNvPr>
          <p:cNvSpPr txBox="1"/>
          <p:nvPr/>
        </p:nvSpPr>
        <p:spPr>
          <a:xfrm>
            <a:off x="1010453" y="1810418"/>
            <a:ext cx="2043491" cy="530915"/>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6 </a:t>
            </a:r>
            <a:r>
              <a:rPr lang="en-US" sz="825" dirty="0">
                <a:latin typeface="Arial" panose="020B0604020202020204" pitchFamily="34" charset="0"/>
                <a:cs typeface="Arial" panose="020B0604020202020204" pitchFamily="34" charset="0"/>
              </a:rPr>
              <a:t>emission reduction projects in operational efficiency and sustainable mobility</a:t>
            </a:r>
            <a:endParaRPr lang="es-MX" sz="825" dirty="0">
              <a:latin typeface="Arial" panose="020B0604020202020204" pitchFamily="34" charset="0"/>
              <a:cs typeface="Arial" panose="020B0604020202020204" pitchFamily="34" charset="0"/>
            </a:endParaRPr>
          </a:p>
        </p:txBody>
      </p:sp>
      <p:sp>
        <p:nvSpPr>
          <p:cNvPr id="1029" name="CuadroTexto 1028">
            <a:extLst>
              <a:ext uri="{FF2B5EF4-FFF2-40B4-BE49-F238E27FC236}">
                <a16:creationId xmlns:a16="http://schemas.microsoft.com/office/drawing/2014/main" xmlns="" id="{F7511AF4-22AC-1BB5-E9C3-2AF79495C6A7}"/>
              </a:ext>
            </a:extLst>
          </p:cNvPr>
          <p:cNvSpPr txBox="1"/>
          <p:nvPr/>
        </p:nvSpPr>
        <p:spPr>
          <a:xfrm>
            <a:off x="3894849" y="1411968"/>
            <a:ext cx="2130206" cy="677108"/>
          </a:xfrm>
          <a:prstGeom prst="rect">
            <a:avLst/>
          </a:prstGeom>
          <a:noFill/>
        </p:spPr>
        <p:txBody>
          <a:bodyPr wrap="square" rtlCol="0">
            <a:spAutoFit/>
          </a:bodyPr>
          <a:lstStyle/>
          <a:p>
            <a:r>
              <a:rPr lang="en-US" sz="900" dirty="0" smtClean="0"/>
              <a:t>Feasibility study to implement local value chains through the production and use of </a:t>
            </a:r>
            <a:r>
              <a:rPr lang="en-US" sz="825" dirty="0" smtClean="0">
                <a:latin typeface="Arial" panose="020B0604020202020204" pitchFamily="34" charset="0"/>
                <a:cs typeface="Arial" panose="020B0604020202020204" pitchFamily="34" charset="0"/>
              </a:rPr>
              <a:t>. </a:t>
            </a:r>
            <a:r>
              <a:rPr lang="es-MX" sz="1000" b="1" dirty="0" err="1" smtClean="0">
                <a:solidFill>
                  <a:schemeClr val="bg1"/>
                </a:solidFill>
                <a:latin typeface="Arial" panose="020B0604020202020204" pitchFamily="34" charset="0"/>
                <a:cs typeface="Arial" panose="020B0604020202020204" pitchFamily="34" charset="0"/>
              </a:rPr>
              <a:t>biogas</a:t>
            </a:r>
            <a:r>
              <a:rPr lang="es-MX" sz="1000" b="1" dirty="0" smtClean="0">
                <a:solidFill>
                  <a:schemeClr val="bg1"/>
                </a:solidFill>
                <a:latin typeface="Arial" panose="020B0604020202020204" pitchFamily="34" charset="0"/>
                <a:cs typeface="Arial" panose="020B0604020202020204" pitchFamily="34" charset="0"/>
              </a:rPr>
              <a:t> </a:t>
            </a:r>
            <a:r>
              <a:rPr lang="es-MX" sz="1000" b="1" dirty="0" smtClean="0">
                <a:solidFill>
                  <a:schemeClr val="bg1"/>
                </a:solidFill>
                <a:latin typeface="Arial" panose="020B0604020202020204" pitchFamily="34" charset="0"/>
                <a:cs typeface="Arial" panose="020B0604020202020204" pitchFamily="34" charset="0"/>
              </a:rPr>
              <a:t>in </a:t>
            </a:r>
            <a:r>
              <a:rPr lang="es-MX" sz="1000" b="1" dirty="0">
                <a:solidFill>
                  <a:schemeClr val="bg1"/>
                </a:solidFill>
                <a:latin typeface="Arial" panose="020B0604020202020204" pitchFamily="34" charset="0"/>
                <a:cs typeface="Arial" panose="020B0604020202020204" pitchFamily="34" charset="0"/>
              </a:rPr>
              <a:t>Bogotá </a:t>
            </a:r>
            <a:r>
              <a:rPr lang="es-MX" sz="1000" b="1" dirty="0" smtClean="0">
                <a:solidFill>
                  <a:schemeClr val="bg1"/>
                </a:solidFill>
                <a:latin typeface="Arial" panose="020B0604020202020204" pitchFamily="34" charset="0"/>
                <a:cs typeface="Arial" panose="020B0604020202020204" pitchFamily="34" charset="0"/>
              </a:rPr>
              <a:t>and </a:t>
            </a:r>
            <a:r>
              <a:rPr lang="es-MX" sz="1000" b="1" dirty="0" smtClean="0">
                <a:solidFill>
                  <a:schemeClr val="bg1"/>
                </a:solidFill>
                <a:latin typeface="Arial" panose="020B0604020202020204" pitchFamily="34" charset="0"/>
                <a:cs typeface="Arial" panose="020B0604020202020204" pitchFamily="34" charset="0"/>
              </a:rPr>
              <a:t>Barranquilla</a:t>
            </a:r>
            <a:r>
              <a:rPr lang="es-MX" sz="1000" b="1" dirty="0">
                <a:solidFill>
                  <a:schemeClr val="bg1"/>
                </a:solidFill>
                <a:latin typeface="Arial" panose="020B0604020202020204" pitchFamily="34" charset="0"/>
                <a:cs typeface="Arial" panose="020B0604020202020204" pitchFamily="34" charset="0"/>
              </a:rPr>
              <a:t>. </a:t>
            </a:r>
          </a:p>
        </p:txBody>
      </p:sp>
      <p:sp>
        <p:nvSpPr>
          <p:cNvPr id="1030" name="CuadroTexto 1029">
            <a:extLst>
              <a:ext uri="{FF2B5EF4-FFF2-40B4-BE49-F238E27FC236}">
                <a16:creationId xmlns:a16="http://schemas.microsoft.com/office/drawing/2014/main" xmlns="" id="{90D54E8E-0A2A-EA8F-4D2A-C8D7A8478A81}"/>
              </a:ext>
            </a:extLst>
          </p:cNvPr>
          <p:cNvSpPr txBox="1"/>
          <p:nvPr/>
        </p:nvSpPr>
        <p:spPr>
          <a:xfrm>
            <a:off x="3911853" y="2203221"/>
            <a:ext cx="1902648" cy="527067"/>
          </a:xfrm>
          <a:prstGeom prst="rect">
            <a:avLst/>
          </a:prstGeom>
          <a:noFill/>
        </p:spPr>
        <p:txBody>
          <a:bodyPr wrap="square" rtlCol="0">
            <a:spAutoFit/>
          </a:bodyPr>
          <a:lstStyle/>
          <a:p>
            <a:r>
              <a:rPr lang="en-US" sz="825" dirty="0">
                <a:latin typeface="Arial" panose="020B0604020202020204" pitchFamily="34" charset="0"/>
                <a:cs typeface="Arial" panose="020B0604020202020204" pitchFamily="34" charset="0"/>
              </a:rPr>
              <a:t>Study for the </a:t>
            </a:r>
            <a:r>
              <a:rPr lang="en-US" sz="1000" b="1" dirty="0">
                <a:solidFill>
                  <a:schemeClr val="bg1"/>
                </a:solidFill>
                <a:latin typeface="Arial" panose="020B0604020202020204" pitchFamily="34" charset="0"/>
                <a:cs typeface="Arial" panose="020B0604020202020204" pitchFamily="34" charset="0"/>
              </a:rPr>
              <a:t>production of biogas </a:t>
            </a:r>
            <a:r>
              <a:rPr lang="en-US" sz="825" dirty="0">
                <a:latin typeface="Arial" panose="020B0604020202020204" pitchFamily="34" charset="0"/>
                <a:cs typeface="Arial" panose="020B0604020202020204" pitchFamily="34" charset="0"/>
              </a:rPr>
              <a:t>and organic fertilizers in rural areas using </a:t>
            </a:r>
            <a:r>
              <a:rPr lang="en-US" sz="825" dirty="0" err="1">
                <a:latin typeface="Arial" panose="020B0604020202020204" pitchFamily="34" charset="0"/>
                <a:cs typeface="Arial" panose="020B0604020202020204" pitchFamily="34" charset="0"/>
              </a:rPr>
              <a:t>biodigester</a:t>
            </a:r>
            <a:endParaRPr lang="es-MX" sz="825" dirty="0">
              <a:latin typeface="Arial" panose="020B0604020202020204" pitchFamily="34" charset="0"/>
              <a:cs typeface="Arial" panose="020B0604020202020204" pitchFamily="34" charset="0"/>
            </a:endParaRPr>
          </a:p>
        </p:txBody>
      </p:sp>
      <p:pic>
        <p:nvPicPr>
          <p:cNvPr id="1047" name="Imagen 1046">
            <a:extLst>
              <a:ext uri="{FF2B5EF4-FFF2-40B4-BE49-F238E27FC236}">
                <a16:creationId xmlns:a16="http://schemas.microsoft.com/office/drawing/2014/main" xmlns="" id="{4F623695-A2E5-3A12-492E-5F7A840A075D}"/>
              </a:ext>
            </a:extLst>
          </p:cNvPr>
          <p:cNvPicPr>
            <a:picLocks noChangeAspect="1"/>
          </p:cNvPicPr>
          <p:nvPr/>
        </p:nvPicPr>
        <p:blipFill>
          <a:blip r:embed="rId9"/>
          <a:stretch>
            <a:fillRect/>
          </a:stretch>
        </p:blipFill>
        <p:spPr>
          <a:xfrm>
            <a:off x="468900" y="1807799"/>
            <a:ext cx="553103" cy="506030"/>
          </a:xfrm>
          <a:prstGeom prst="rect">
            <a:avLst/>
          </a:prstGeom>
        </p:spPr>
      </p:pic>
      <p:sp>
        <p:nvSpPr>
          <p:cNvPr id="1048" name="Freeform 20">
            <a:extLst>
              <a:ext uri="{FF2B5EF4-FFF2-40B4-BE49-F238E27FC236}">
                <a16:creationId xmlns:a16="http://schemas.microsoft.com/office/drawing/2014/main" xmlns="" id="{909007B6-0157-A9D9-31CD-7C7910E887BD}"/>
              </a:ext>
            </a:extLst>
          </p:cNvPr>
          <p:cNvSpPr/>
          <p:nvPr/>
        </p:nvSpPr>
        <p:spPr>
          <a:xfrm>
            <a:off x="3449787" y="1540022"/>
            <a:ext cx="363644" cy="380875"/>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pic>
        <p:nvPicPr>
          <p:cNvPr id="6" name="Imagen 5">
            <a:extLst>
              <a:ext uri="{FF2B5EF4-FFF2-40B4-BE49-F238E27FC236}">
                <a16:creationId xmlns:a16="http://schemas.microsoft.com/office/drawing/2014/main" xmlns="" id="{17FE0A21-47E7-A9F7-9271-867632DA78C9}"/>
              </a:ext>
            </a:extLst>
          </p:cNvPr>
          <p:cNvPicPr>
            <a:picLocks noChangeAspect="1"/>
          </p:cNvPicPr>
          <p:nvPr/>
        </p:nvPicPr>
        <p:blipFill rotWithShape="1">
          <a:blip r:embed="rId10"/>
          <a:srcRect t="55753" b="17849"/>
          <a:stretch/>
        </p:blipFill>
        <p:spPr>
          <a:xfrm>
            <a:off x="0" y="376599"/>
            <a:ext cx="8975880" cy="827589"/>
          </a:xfrm>
          <a:prstGeom prst="rect">
            <a:avLst/>
          </a:prstGeom>
        </p:spPr>
      </p:pic>
      <p:sp>
        <p:nvSpPr>
          <p:cNvPr id="15" name="CuadroTexto 14">
            <a:extLst>
              <a:ext uri="{FF2B5EF4-FFF2-40B4-BE49-F238E27FC236}">
                <a16:creationId xmlns:a16="http://schemas.microsoft.com/office/drawing/2014/main" xmlns="" id="{E5A0B100-98E6-FF9C-C49C-27D3369A3993}"/>
              </a:ext>
            </a:extLst>
          </p:cNvPr>
          <p:cNvSpPr txBox="1"/>
          <p:nvPr/>
        </p:nvSpPr>
        <p:spPr>
          <a:xfrm>
            <a:off x="997893" y="2444133"/>
            <a:ext cx="2025035" cy="403957"/>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78% </a:t>
            </a:r>
            <a:r>
              <a:rPr lang="en-US" sz="825" dirty="0">
                <a:latin typeface="Arial" panose="020B0604020202020204" pitchFamily="34" charset="0"/>
                <a:cs typeface="Arial" panose="020B0604020202020204" pitchFamily="34" charset="0"/>
              </a:rPr>
              <a:t>of advance in tightening and adjustment plan</a:t>
            </a:r>
            <a:endParaRPr lang="es-MX" sz="825" dirty="0">
              <a:latin typeface="Arial" panose="020B0604020202020204" pitchFamily="34" charset="0"/>
              <a:cs typeface="Arial" panose="020B0604020202020204" pitchFamily="34" charset="0"/>
            </a:endParaRPr>
          </a:p>
        </p:txBody>
      </p:sp>
      <p:pic>
        <p:nvPicPr>
          <p:cNvPr id="17" name="Picture 2" descr="icono de color rgb de cálculo de emisiones de co2. calculadora de huella de  carbono. ilustración vectorial aislada. transporte y residuos. estimación  de emisiones de dióxido de carbono dibujo lineal relleno simple 2766981  Vector en Vecteezy">
            <a:extLst>
              <a:ext uri="{FF2B5EF4-FFF2-40B4-BE49-F238E27FC236}">
                <a16:creationId xmlns:a16="http://schemas.microsoft.com/office/drawing/2014/main" xmlns="" id="{1FA56A31-A67F-6D41-DDFA-904A557540CC}"/>
              </a:ext>
            </a:extLst>
          </p:cNvPr>
          <p:cNvPicPr>
            <a:picLocks noChangeAspect="1" noChangeArrowheads="1"/>
          </p:cNvPicPr>
          <p:nvPr/>
        </p:nvPicPr>
        <p:blipFill>
          <a:blip r:embed="rId11"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39297" y="1025712"/>
            <a:ext cx="968004" cy="96800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CuadroTexto 17">
            <a:extLst>
              <a:ext uri="{FF2B5EF4-FFF2-40B4-BE49-F238E27FC236}">
                <a16:creationId xmlns:a16="http://schemas.microsoft.com/office/drawing/2014/main" xmlns="" id="{4E22634C-3897-C8AB-4772-B6953BEAF29F}"/>
              </a:ext>
            </a:extLst>
          </p:cNvPr>
          <p:cNvSpPr txBox="1"/>
          <p:nvPr/>
        </p:nvSpPr>
        <p:spPr>
          <a:xfrm>
            <a:off x="6827667" y="3232643"/>
            <a:ext cx="2048468" cy="500137"/>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Beekeeping project</a:t>
            </a:r>
            <a:r>
              <a:rPr lang="en-US" sz="825" dirty="0">
                <a:latin typeface="Arial" panose="020B0604020202020204" pitchFamily="34" charset="0"/>
                <a:cs typeface="Arial" panose="020B0604020202020204" pitchFamily="34" charset="0"/>
              </a:rPr>
              <a:t>, as a strategy of conservation and productive reconversion in the </a:t>
            </a:r>
            <a:r>
              <a:rPr lang="en-US" sz="825" dirty="0" err="1" smtClean="0">
                <a:latin typeface="Arial" panose="020B0604020202020204" pitchFamily="34" charset="0"/>
                <a:cs typeface="Arial" panose="020B0604020202020204" pitchFamily="34" charset="0"/>
              </a:rPr>
              <a:t>Lengupá</a:t>
            </a:r>
            <a:r>
              <a:rPr lang="en-US" sz="825" dirty="0" smtClean="0">
                <a:latin typeface="Arial" panose="020B0604020202020204" pitchFamily="34" charset="0"/>
                <a:cs typeface="Arial" panose="020B0604020202020204" pitchFamily="34" charset="0"/>
              </a:rPr>
              <a:t> </a:t>
            </a:r>
            <a:r>
              <a:rPr lang="en-US" sz="825" dirty="0" smtClean="0">
                <a:latin typeface="Arial" panose="020B0604020202020204" pitchFamily="34" charset="0"/>
                <a:cs typeface="Arial" panose="020B0604020202020204" pitchFamily="34" charset="0"/>
              </a:rPr>
              <a:t>province</a:t>
            </a:r>
            <a:endParaRPr lang="es-MX" sz="825" dirty="0">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xmlns="" id="{F6E8E09B-C45C-569F-8AFF-6547DB6CB05C}"/>
              </a:ext>
            </a:extLst>
          </p:cNvPr>
          <p:cNvSpPr txBox="1"/>
          <p:nvPr/>
        </p:nvSpPr>
        <p:spPr>
          <a:xfrm>
            <a:off x="6783966" y="2678957"/>
            <a:ext cx="2123714" cy="403957"/>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72.000</a:t>
            </a:r>
            <a:r>
              <a:rPr lang="es-MX" sz="825" dirty="0">
                <a:latin typeface="Arial" panose="020B0604020202020204" pitchFamily="34" charset="0"/>
                <a:cs typeface="Arial" panose="020B0604020202020204" pitchFamily="34" charset="0"/>
              </a:rPr>
              <a:t> </a:t>
            </a:r>
            <a:r>
              <a:rPr lang="en-US" sz="825" dirty="0">
                <a:latin typeface="Arial" panose="020B0604020202020204" pitchFamily="34" charset="0"/>
                <a:cs typeface="Arial" panose="020B0604020202020204" pitchFamily="34" charset="0"/>
              </a:rPr>
              <a:t>TCO2eq offset by certified carbon credits</a:t>
            </a:r>
            <a:endParaRPr lang="es-MX" sz="825"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xmlns="" id="{4633BC96-8939-B3CD-CD76-64CAF9E39BF6}"/>
              </a:ext>
            </a:extLst>
          </p:cNvPr>
          <p:cNvSpPr txBox="1"/>
          <p:nvPr/>
        </p:nvSpPr>
        <p:spPr>
          <a:xfrm>
            <a:off x="6843894" y="3874055"/>
            <a:ext cx="2025035" cy="784830"/>
          </a:xfrm>
          <a:prstGeom prst="rect">
            <a:avLst/>
          </a:prstGeom>
          <a:noFill/>
        </p:spPr>
        <p:txBody>
          <a:bodyPr wrap="square" rtlCol="0">
            <a:spAutoFit/>
          </a:bodyPr>
          <a:lstStyle/>
          <a:p>
            <a:r>
              <a:rPr lang="es-MX" sz="1200" b="1" dirty="0">
                <a:solidFill>
                  <a:schemeClr val="bg1"/>
                </a:solidFill>
                <a:latin typeface="Arial" panose="020B0604020202020204" pitchFamily="34" charset="0"/>
                <a:cs typeface="Arial" panose="020B0604020202020204" pitchFamily="34" charset="0"/>
              </a:rPr>
              <a:t>5.391</a:t>
            </a:r>
            <a:r>
              <a:rPr lang="es-MX" sz="825" dirty="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individuals</a:t>
            </a:r>
            <a:r>
              <a:rPr lang="es-MX" sz="825" dirty="0">
                <a:latin typeface="Arial" panose="020B0604020202020204" pitchFamily="34" charset="0"/>
                <a:cs typeface="Arial" panose="020B0604020202020204" pitchFamily="34" charset="0"/>
              </a:rPr>
              <a:t> </a:t>
            </a:r>
            <a:r>
              <a:rPr lang="es-MX" sz="825" dirty="0" err="1" smtClean="0">
                <a:latin typeface="Arial" panose="020B0604020202020204" pitchFamily="34" charset="0"/>
                <a:cs typeface="Arial" panose="020B0604020202020204" pitchFamily="34" charset="0"/>
              </a:rPr>
              <a:t>prohibited</a:t>
            </a:r>
            <a:r>
              <a:rPr lang="es-MX" sz="825" dirty="0" smtClean="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from</a:t>
            </a:r>
            <a:r>
              <a:rPr lang="es-MX" sz="825" dirty="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monitoring</a:t>
            </a:r>
            <a:r>
              <a:rPr lang="es-MX" sz="825" dirty="0">
                <a:latin typeface="Arial" panose="020B0604020202020204" pitchFamily="34" charset="0"/>
                <a:cs typeface="Arial" panose="020B0604020202020204" pitchFamily="34" charset="0"/>
              </a:rPr>
              <a:t> and </a:t>
            </a:r>
            <a:r>
              <a:rPr lang="es-MX" sz="825" dirty="0" err="1">
                <a:latin typeface="Arial" panose="020B0604020202020204" pitchFamily="34" charset="0"/>
                <a:cs typeface="Arial" panose="020B0604020202020204" pitchFamily="34" charset="0"/>
              </a:rPr>
              <a:t>maintenance</a:t>
            </a:r>
            <a:r>
              <a:rPr lang="es-MX" sz="825" dirty="0">
                <a:latin typeface="Arial" panose="020B0604020202020204" pitchFamily="34" charset="0"/>
                <a:cs typeface="Arial" panose="020B0604020202020204" pitchFamily="34" charset="0"/>
              </a:rPr>
              <a:t> in </a:t>
            </a:r>
            <a:r>
              <a:rPr lang="es-MX" sz="825" dirty="0" err="1">
                <a:latin typeface="Arial" panose="020B0604020202020204" pitchFamily="34" charset="0"/>
                <a:cs typeface="Arial" panose="020B0604020202020204" pitchFamily="34" charset="0"/>
              </a:rPr>
              <a:t>the</a:t>
            </a:r>
            <a:r>
              <a:rPr lang="es-MX" sz="825" dirty="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municipalities</a:t>
            </a:r>
            <a:r>
              <a:rPr lang="es-MX" sz="825" dirty="0">
                <a:latin typeface="Arial" panose="020B0604020202020204" pitchFamily="34" charset="0"/>
                <a:cs typeface="Arial" panose="020B0604020202020204" pitchFamily="34" charset="0"/>
              </a:rPr>
              <a:t> of Puente Nacional, La Belleza, </a:t>
            </a:r>
            <a:r>
              <a:rPr lang="es-MX" sz="825" dirty="0" err="1">
                <a:latin typeface="Arial" panose="020B0604020202020204" pitchFamily="34" charset="0"/>
                <a:cs typeface="Arial" panose="020B0604020202020204" pitchFamily="34" charset="0"/>
              </a:rPr>
              <a:t>Vasconia</a:t>
            </a:r>
            <a:r>
              <a:rPr lang="es-MX" sz="825" dirty="0">
                <a:latin typeface="Arial" panose="020B0604020202020204" pitchFamily="34" charset="0"/>
                <a:cs typeface="Arial" panose="020B0604020202020204" pitchFamily="34" charset="0"/>
              </a:rPr>
              <a:t>, Miraflores, </a:t>
            </a:r>
            <a:r>
              <a:rPr lang="es-MX" sz="825" dirty="0" err="1">
                <a:latin typeface="Arial" panose="020B0604020202020204" pitchFamily="34" charset="0"/>
                <a:cs typeface="Arial" panose="020B0604020202020204" pitchFamily="34" charset="0"/>
              </a:rPr>
              <a:t>Yondó</a:t>
            </a:r>
            <a:r>
              <a:rPr lang="es-MX" sz="825" dirty="0">
                <a:latin typeface="Arial" panose="020B0604020202020204" pitchFamily="34" charset="0"/>
                <a:cs typeface="Arial" panose="020B0604020202020204" pitchFamily="34" charset="0"/>
              </a:rPr>
              <a:t>, La Tebaida.</a:t>
            </a:r>
          </a:p>
        </p:txBody>
      </p:sp>
      <p:sp>
        <p:nvSpPr>
          <p:cNvPr id="23" name="CuadroTexto 22">
            <a:extLst>
              <a:ext uri="{FF2B5EF4-FFF2-40B4-BE49-F238E27FC236}">
                <a16:creationId xmlns:a16="http://schemas.microsoft.com/office/drawing/2014/main" xmlns="" id="{2078B381-8EF2-584F-089D-6524CD999B2C}"/>
              </a:ext>
            </a:extLst>
          </p:cNvPr>
          <p:cNvSpPr txBox="1"/>
          <p:nvPr/>
        </p:nvSpPr>
        <p:spPr>
          <a:xfrm>
            <a:off x="3911538" y="3602809"/>
            <a:ext cx="2067137" cy="246221"/>
          </a:xfrm>
          <a:prstGeom prst="rect">
            <a:avLst/>
          </a:prstGeom>
          <a:noFill/>
        </p:spPr>
        <p:txBody>
          <a:bodyPr wrap="square" rtlCol="0">
            <a:spAutoFit/>
          </a:bodyPr>
          <a:lstStyle/>
          <a:p>
            <a:r>
              <a:rPr lang="es-MX" sz="1000" b="1" dirty="0" err="1">
                <a:solidFill>
                  <a:schemeClr val="bg1"/>
                </a:solidFill>
                <a:latin typeface="Arial" panose="020B0604020202020204" pitchFamily="34" charset="0"/>
                <a:cs typeface="Arial" panose="020B0604020202020204" pitchFamily="34" charset="0"/>
              </a:rPr>
              <a:t>Hydrogen</a:t>
            </a:r>
            <a:r>
              <a:rPr lang="es-MX" sz="1000" b="1" dirty="0">
                <a:solidFill>
                  <a:schemeClr val="bg1"/>
                </a:solidFill>
                <a:latin typeface="Arial" panose="020B0604020202020204" pitchFamily="34" charset="0"/>
                <a:cs typeface="Arial" panose="020B0604020202020204" pitchFamily="34" charset="0"/>
              </a:rPr>
              <a:t> </a:t>
            </a:r>
            <a:r>
              <a:rPr lang="es-MX" sz="1000" b="1" dirty="0" err="1">
                <a:solidFill>
                  <a:schemeClr val="bg1"/>
                </a:solidFill>
                <a:latin typeface="Arial" panose="020B0604020202020204" pitchFamily="34" charset="0"/>
                <a:cs typeface="Arial" panose="020B0604020202020204" pitchFamily="34" charset="0"/>
              </a:rPr>
              <a:t>Route</a:t>
            </a:r>
            <a:r>
              <a:rPr lang="es-MX" sz="1000" b="1" dirty="0">
                <a:solidFill>
                  <a:schemeClr val="bg1"/>
                </a:solidFill>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Construction</a:t>
            </a:r>
            <a:endParaRPr lang="es-MX" sz="1000" b="1" dirty="0">
              <a:solidFill>
                <a:schemeClr val="bg1"/>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xmlns="" id="{237C5A36-3208-2438-C1C9-34EFF35EE656}"/>
              </a:ext>
            </a:extLst>
          </p:cNvPr>
          <p:cNvSpPr txBox="1"/>
          <p:nvPr/>
        </p:nvSpPr>
        <p:spPr>
          <a:xfrm>
            <a:off x="3922423" y="4134417"/>
            <a:ext cx="2130206" cy="246221"/>
          </a:xfrm>
          <a:prstGeom prst="rect">
            <a:avLst/>
          </a:prstGeom>
          <a:noFill/>
        </p:spPr>
        <p:txBody>
          <a:bodyPr wrap="square" rtlCol="0">
            <a:spAutoFit/>
          </a:bodyPr>
          <a:lstStyle/>
          <a:p>
            <a:r>
              <a:rPr lang="es-MX" sz="1000" b="1" dirty="0" err="1">
                <a:solidFill>
                  <a:schemeClr val="bg1"/>
                </a:solidFill>
                <a:latin typeface="Arial" panose="020B0604020202020204" pitchFamily="34" charset="0"/>
                <a:cs typeface="Arial" panose="020B0604020202020204" pitchFamily="34" charset="0"/>
              </a:rPr>
              <a:t>Biogas</a:t>
            </a:r>
            <a:r>
              <a:rPr lang="es-MX" sz="1000" b="1" dirty="0">
                <a:solidFill>
                  <a:schemeClr val="bg1"/>
                </a:solidFill>
                <a:latin typeface="Arial" panose="020B0604020202020204" pitchFamily="34" charset="0"/>
                <a:cs typeface="Arial" panose="020B0604020202020204" pitchFamily="34" charset="0"/>
              </a:rPr>
              <a:t> </a:t>
            </a:r>
            <a:r>
              <a:rPr lang="es-MX" sz="1000" b="1" dirty="0" err="1">
                <a:solidFill>
                  <a:schemeClr val="bg1"/>
                </a:solidFill>
                <a:latin typeface="Arial" panose="020B0604020202020204" pitchFamily="34" charset="0"/>
                <a:cs typeface="Arial" panose="020B0604020202020204" pitchFamily="34" charset="0"/>
              </a:rPr>
              <a:t>Route</a:t>
            </a:r>
            <a:r>
              <a:rPr lang="es-MX" sz="1000" b="1" dirty="0">
                <a:solidFill>
                  <a:schemeClr val="bg1"/>
                </a:solidFill>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Construction</a:t>
            </a:r>
            <a:endParaRPr lang="es-MX" sz="1000" b="1" dirty="0">
              <a:solidFill>
                <a:schemeClr val="bg1"/>
              </a:solidFill>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xmlns="" id="{2A8D3C58-FE5C-E22C-3F12-D2007F6321AA}"/>
              </a:ext>
            </a:extLst>
          </p:cNvPr>
          <p:cNvSpPr txBox="1"/>
          <p:nvPr/>
        </p:nvSpPr>
        <p:spPr>
          <a:xfrm>
            <a:off x="6764620" y="1928224"/>
            <a:ext cx="1968286" cy="500137"/>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5 </a:t>
            </a:r>
            <a:r>
              <a:rPr lang="en-US" sz="825" dirty="0" smtClean="0">
                <a:latin typeface="Arial" panose="020B0604020202020204" pitchFamily="34" charset="0"/>
                <a:cs typeface="Arial" panose="020B0604020202020204" pitchFamily="34" charset="0"/>
              </a:rPr>
              <a:t>offices in </a:t>
            </a:r>
            <a:r>
              <a:rPr lang="en-US" sz="825" dirty="0" smtClean="0">
                <a:latin typeface="Arial" panose="020B0604020202020204" pitchFamily="34" charset="0"/>
                <a:cs typeface="Arial" panose="020B0604020202020204" pitchFamily="34" charset="0"/>
              </a:rPr>
              <a:t>process</a:t>
            </a:r>
            <a:r>
              <a:rPr lang="en-US" sz="825" dirty="0" smtClean="0">
                <a:latin typeface="Arial" panose="020B0604020202020204" pitchFamily="34" charset="0"/>
                <a:cs typeface="Arial" panose="020B0604020202020204" pitchFamily="34" charset="0"/>
              </a:rPr>
              <a:t> </a:t>
            </a:r>
            <a:r>
              <a:rPr lang="en-US" sz="825" dirty="0">
                <a:latin typeface="Arial" panose="020B0604020202020204" pitchFamily="34" charset="0"/>
                <a:cs typeface="Arial" panose="020B0604020202020204" pitchFamily="34" charset="0"/>
              </a:rPr>
              <a:t>to certify </a:t>
            </a:r>
            <a:r>
              <a:rPr lang="en-US" sz="825" dirty="0" smtClean="0">
                <a:latin typeface="Arial" panose="020B0604020202020204" pitchFamily="34" charset="0"/>
                <a:cs typeface="Arial" panose="020B0604020202020204" pitchFamily="34" charset="0"/>
              </a:rPr>
              <a:t> </a:t>
            </a:r>
            <a:r>
              <a:rPr lang="en-US" sz="825" dirty="0" smtClean="0">
                <a:latin typeface="Arial" panose="020B0604020202020204" pitchFamily="34" charset="0"/>
                <a:cs typeface="Arial" panose="020B0604020202020204" pitchFamily="34" charset="0"/>
              </a:rPr>
              <a:t>Neutral Carbon </a:t>
            </a:r>
            <a:r>
              <a:rPr lang="en-US" sz="825" dirty="0">
                <a:latin typeface="Arial" panose="020B0604020202020204" pitchFamily="34" charset="0"/>
                <a:cs typeface="Arial" panose="020B0604020202020204" pitchFamily="34" charset="0"/>
              </a:rPr>
              <a:t>with the compensation of </a:t>
            </a:r>
            <a:r>
              <a:rPr lang="es-MX" sz="825" b="1" dirty="0" smtClean="0">
                <a:solidFill>
                  <a:schemeClr val="bg2"/>
                </a:solidFill>
                <a:latin typeface="Arial" panose="020B0604020202020204" pitchFamily="34" charset="0"/>
                <a:cs typeface="Arial" panose="020B0604020202020204" pitchFamily="34" charset="0"/>
              </a:rPr>
              <a:t>8.938 </a:t>
            </a:r>
            <a:r>
              <a:rPr lang="es-MX" sz="825" b="1" dirty="0">
                <a:solidFill>
                  <a:schemeClr val="bg2"/>
                </a:solidFill>
                <a:latin typeface="Arial" panose="020B0604020202020204" pitchFamily="34" charset="0"/>
                <a:cs typeface="Arial" panose="020B0604020202020204" pitchFamily="34" charset="0"/>
              </a:rPr>
              <a:t>TCO2eq</a:t>
            </a:r>
          </a:p>
        </p:txBody>
      </p:sp>
      <p:grpSp>
        <p:nvGrpSpPr>
          <p:cNvPr id="91" name="Group 8">
            <a:extLst>
              <a:ext uri="{FF2B5EF4-FFF2-40B4-BE49-F238E27FC236}">
                <a16:creationId xmlns:a16="http://schemas.microsoft.com/office/drawing/2014/main" xmlns="" id="{D7B427B2-0F11-A838-B56B-B1CA06D72302}"/>
              </a:ext>
            </a:extLst>
          </p:cNvPr>
          <p:cNvGrpSpPr/>
          <p:nvPr/>
        </p:nvGrpSpPr>
        <p:grpSpPr>
          <a:xfrm>
            <a:off x="3251822" y="4088566"/>
            <a:ext cx="648724" cy="321537"/>
            <a:chOff x="5615841" y="4238904"/>
            <a:chExt cx="1552845" cy="581023"/>
          </a:xfrm>
          <a:solidFill>
            <a:schemeClr val="bg1"/>
          </a:solidFill>
        </p:grpSpPr>
        <p:sp>
          <p:nvSpPr>
            <p:cNvPr id="94" name="Freeform: Shape 9">
              <a:extLst>
                <a:ext uri="{FF2B5EF4-FFF2-40B4-BE49-F238E27FC236}">
                  <a16:creationId xmlns:a16="http://schemas.microsoft.com/office/drawing/2014/main" xmlns="" id="{DFFEFD8F-69C4-E252-6A89-702C4437F6F1}"/>
                </a:ext>
              </a:extLst>
            </p:cNvPr>
            <p:cNvSpPr/>
            <p:nvPr/>
          </p:nvSpPr>
          <p:spPr>
            <a:xfrm rot="221733">
              <a:off x="5615841" y="4238904"/>
              <a:ext cx="906894" cy="577971"/>
            </a:xfrm>
            <a:custGeom>
              <a:avLst/>
              <a:gdLst>
                <a:gd name="connsiteX0" fmla="*/ 891999 w 904552"/>
                <a:gd name="connsiteY0" fmla="*/ 534735 h 576210"/>
                <a:gd name="connsiteX1" fmla="*/ 789633 w 904552"/>
                <a:gd name="connsiteY1" fmla="*/ 575295 h 576210"/>
                <a:gd name="connsiteX2" fmla="*/ 691774 w 904552"/>
                <a:gd name="connsiteY2" fmla="*/ 575295 h 576210"/>
                <a:gd name="connsiteX3" fmla="*/ 618379 w 904552"/>
                <a:gd name="connsiteY3" fmla="*/ 559521 h 576210"/>
                <a:gd name="connsiteX4" fmla="*/ 453242 w 904552"/>
                <a:gd name="connsiteY4" fmla="*/ 479045 h 576210"/>
                <a:gd name="connsiteX5" fmla="*/ 366006 w 904552"/>
                <a:gd name="connsiteY5" fmla="*/ 381186 h 576210"/>
                <a:gd name="connsiteX6" fmla="*/ 297762 w 904552"/>
                <a:gd name="connsiteY6" fmla="*/ 286224 h 576210"/>
                <a:gd name="connsiteX7" fmla="*/ 206985 w 904552"/>
                <a:gd name="connsiteY7" fmla="*/ 196091 h 576210"/>
                <a:gd name="connsiteX8" fmla="*/ 135844 w 904552"/>
                <a:gd name="connsiteY8" fmla="*/ 135250 h 576210"/>
                <a:gd name="connsiteX9" fmla="*/ 37663 w 904552"/>
                <a:gd name="connsiteY9" fmla="*/ 58959 h 576210"/>
                <a:gd name="connsiteX10" fmla="*/ 0 w 904552"/>
                <a:gd name="connsiteY10" fmla="*/ 31919 h 576210"/>
                <a:gd name="connsiteX11" fmla="*/ 67278 w 904552"/>
                <a:gd name="connsiteY11" fmla="*/ 31919 h 576210"/>
                <a:gd name="connsiteX12" fmla="*/ 351198 w 904552"/>
                <a:gd name="connsiteY12" fmla="*/ 7776 h 576210"/>
                <a:gd name="connsiteX13" fmla="*/ 639625 w 904552"/>
                <a:gd name="connsiteY13" fmla="*/ 45761 h 576210"/>
                <a:gd name="connsiteX14" fmla="*/ 823111 w 904552"/>
                <a:gd name="connsiteY14" fmla="*/ 233110 h 576210"/>
                <a:gd name="connsiteX15" fmla="*/ 906806 w 904552"/>
                <a:gd name="connsiteY15" fmla="*/ 491921 h 576210"/>
                <a:gd name="connsiteX16" fmla="*/ 906163 w 904552"/>
                <a:gd name="connsiteY16" fmla="*/ 499325 h 576210"/>
                <a:gd name="connsiteX17" fmla="*/ 833734 w 904552"/>
                <a:gd name="connsiteY17" fmla="*/ 455868 h 576210"/>
                <a:gd name="connsiteX18" fmla="*/ 717526 w 904552"/>
                <a:gd name="connsiteY18" fmla="*/ 356077 h 576210"/>
                <a:gd name="connsiteX19" fmla="*/ 642844 w 904552"/>
                <a:gd name="connsiteY19" fmla="*/ 254677 h 576210"/>
                <a:gd name="connsiteX20" fmla="*/ 559471 w 904552"/>
                <a:gd name="connsiteY20" fmla="*/ 178708 h 576210"/>
                <a:gd name="connsiteX21" fmla="*/ 481248 w 904552"/>
                <a:gd name="connsiteY21" fmla="*/ 168407 h 576210"/>
                <a:gd name="connsiteX22" fmla="*/ 502172 w 904552"/>
                <a:gd name="connsiteY22" fmla="*/ 175167 h 576210"/>
                <a:gd name="connsiteX23" fmla="*/ 607435 w 904552"/>
                <a:gd name="connsiteY23" fmla="*/ 247595 h 576210"/>
                <a:gd name="connsiteX24" fmla="*/ 673747 w 904552"/>
                <a:gd name="connsiteY24" fmla="*/ 347386 h 576210"/>
                <a:gd name="connsiteX25" fmla="*/ 769031 w 904552"/>
                <a:gd name="connsiteY25" fmla="*/ 441704 h 576210"/>
                <a:gd name="connsiteX26" fmla="*/ 891999 w 904552"/>
                <a:gd name="connsiteY26" fmla="*/ 534735 h 576210"/>
                <a:gd name="connsiteX0" fmla="*/ 891999 w 906893"/>
                <a:gd name="connsiteY0" fmla="*/ 534735 h 577971"/>
                <a:gd name="connsiteX1" fmla="*/ 789633 w 906893"/>
                <a:gd name="connsiteY1" fmla="*/ 575295 h 577971"/>
                <a:gd name="connsiteX2" fmla="*/ 691774 w 906893"/>
                <a:gd name="connsiteY2" fmla="*/ 575295 h 577971"/>
                <a:gd name="connsiteX3" fmla="*/ 618379 w 906893"/>
                <a:gd name="connsiteY3" fmla="*/ 559521 h 577971"/>
                <a:gd name="connsiteX4" fmla="*/ 453242 w 906893"/>
                <a:gd name="connsiteY4" fmla="*/ 479045 h 577971"/>
                <a:gd name="connsiteX5" fmla="*/ 366006 w 906893"/>
                <a:gd name="connsiteY5" fmla="*/ 381186 h 577971"/>
                <a:gd name="connsiteX6" fmla="*/ 297762 w 906893"/>
                <a:gd name="connsiteY6" fmla="*/ 286224 h 577971"/>
                <a:gd name="connsiteX7" fmla="*/ 206985 w 906893"/>
                <a:gd name="connsiteY7" fmla="*/ 196091 h 577971"/>
                <a:gd name="connsiteX8" fmla="*/ 135844 w 906893"/>
                <a:gd name="connsiteY8" fmla="*/ 135250 h 577971"/>
                <a:gd name="connsiteX9" fmla="*/ 37663 w 906893"/>
                <a:gd name="connsiteY9" fmla="*/ 58959 h 577971"/>
                <a:gd name="connsiteX10" fmla="*/ 0 w 906893"/>
                <a:gd name="connsiteY10" fmla="*/ 31919 h 577971"/>
                <a:gd name="connsiteX11" fmla="*/ 351198 w 906893"/>
                <a:gd name="connsiteY11" fmla="*/ 7776 h 577971"/>
                <a:gd name="connsiteX12" fmla="*/ 639625 w 906893"/>
                <a:gd name="connsiteY12" fmla="*/ 45761 h 577971"/>
                <a:gd name="connsiteX13" fmla="*/ 823111 w 906893"/>
                <a:gd name="connsiteY13" fmla="*/ 233110 h 577971"/>
                <a:gd name="connsiteX14" fmla="*/ 906806 w 906893"/>
                <a:gd name="connsiteY14" fmla="*/ 491921 h 577971"/>
                <a:gd name="connsiteX15" fmla="*/ 906163 w 906893"/>
                <a:gd name="connsiteY15" fmla="*/ 499325 h 577971"/>
                <a:gd name="connsiteX16" fmla="*/ 833734 w 906893"/>
                <a:gd name="connsiteY16" fmla="*/ 455868 h 577971"/>
                <a:gd name="connsiteX17" fmla="*/ 717526 w 906893"/>
                <a:gd name="connsiteY17" fmla="*/ 356077 h 577971"/>
                <a:gd name="connsiteX18" fmla="*/ 642844 w 906893"/>
                <a:gd name="connsiteY18" fmla="*/ 254677 h 577971"/>
                <a:gd name="connsiteX19" fmla="*/ 559471 w 906893"/>
                <a:gd name="connsiteY19" fmla="*/ 178708 h 577971"/>
                <a:gd name="connsiteX20" fmla="*/ 481248 w 906893"/>
                <a:gd name="connsiteY20" fmla="*/ 168407 h 577971"/>
                <a:gd name="connsiteX21" fmla="*/ 502172 w 906893"/>
                <a:gd name="connsiteY21" fmla="*/ 175167 h 577971"/>
                <a:gd name="connsiteX22" fmla="*/ 607435 w 906893"/>
                <a:gd name="connsiteY22" fmla="*/ 247595 h 577971"/>
                <a:gd name="connsiteX23" fmla="*/ 673747 w 906893"/>
                <a:gd name="connsiteY23" fmla="*/ 347386 h 577971"/>
                <a:gd name="connsiteX24" fmla="*/ 769031 w 906893"/>
                <a:gd name="connsiteY24" fmla="*/ 441704 h 577971"/>
                <a:gd name="connsiteX25" fmla="*/ 891999 w 906893"/>
                <a:gd name="connsiteY25" fmla="*/ 534735 h 57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6893" h="577971">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grpFill/>
            <a:ln w="3208" cap="flat">
              <a:noFill/>
              <a:prstDash val="solid"/>
              <a:miter/>
            </a:ln>
          </p:spPr>
          <p:txBody>
            <a:bodyPr rtlCol="0" anchor="ctr"/>
            <a:lstStyle/>
            <a:p>
              <a:endParaRPr lang="en-US" dirty="0"/>
            </a:p>
          </p:txBody>
        </p:sp>
        <p:sp>
          <p:nvSpPr>
            <p:cNvPr id="95" name="Freeform: Shape 10">
              <a:extLst>
                <a:ext uri="{FF2B5EF4-FFF2-40B4-BE49-F238E27FC236}">
                  <a16:creationId xmlns:a16="http://schemas.microsoft.com/office/drawing/2014/main" xmlns="" id="{659B5307-9AB4-0748-1AB5-7A0FE8EF2298}"/>
                </a:ext>
              </a:extLst>
            </p:cNvPr>
            <p:cNvSpPr/>
            <p:nvPr/>
          </p:nvSpPr>
          <p:spPr>
            <a:xfrm>
              <a:off x="6530026" y="4411923"/>
              <a:ext cx="638660" cy="408004"/>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grpFill/>
            <a:ln w="3208" cap="flat">
              <a:noFill/>
              <a:prstDash val="solid"/>
              <a:miter/>
            </a:ln>
          </p:spPr>
          <p:txBody>
            <a:bodyPr rtlCol="0" anchor="ctr"/>
            <a:lstStyle/>
            <a:p>
              <a:endParaRPr lang="en-US" dirty="0"/>
            </a:p>
          </p:txBody>
        </p:sp>
      </p:grpSp>
      <p:grpSp>
        <p:nvGrpSpPr>
          <p:cNvPr id="96" name="Graphic 93">
            <a:extLst>
              <a:ext uri="{FF2B5EF4-FFF2-40B4-BE49-F238E27FC236}">
                <a16:creationId xmlns:a16="http://schemas.microsoft.com/office/drawing/2014/main" xmlns="" id="{CD3E13A1-6BFE-0EFB-9CAB-B2CF4562F9BE}"/>
              </a:ext>
            </a:extLst>
          </p:cNvPr>
          <p:cNvGrpSpPr/>
          <p:nvPr/>
        </p:nvGrpSpPr>
        <p:grpSpPr>
          <a:xfrm>
            <a:off x="3310478" y="3573143"/>
            <a:ext cx="552674" cy="292956"/>
            <a:chOff x="2867025" y="1771650"/>
            <a:chExt cx="6457950" cy="3314700"/>
          </a:xfrm>
          <a:solidFill>
            <a:schemeClr val="bg1"/>
          </a:solidFill>
        </p:grpSpPr>
        <p:sp>
          <p:nvSpPr>
            <p:cNvPr id="97" name="Freeform: Shape 23">
              <a:extLst>
                <a:ext uri="{FF2B5EF4-FFF2-40B4-BE49-F238E27FC236}">
                  <a16:creationId xmlns:a16="http://schemas.microsoft.com/office/drawing/2014/main" xmlns="" id="{A1CE18F3-0671-CF5A-A2CC-A463E402C82F}"/>
                </a:ext>
              </a:extLst>
            </p:cNvPr>
            <p:cNvSpPr/>
            <p:nvPr/>
          </p:nvSpPr>
          <p:spPr>
            <a:xfrm>
              <a:off x="3952359" y="1771799"/>
              <a:ext cx="4924425" cy="2000250"/>
            </a:xfrm>
            <a:custGeom>
              <a:avLst/>
              <a:gdLst>
                <a:gd name="connsiteX0" fmla="*/ 4816356 w 4924425"/>
                <a:gd name="connsiteY0" fmla="*/ 503723 h 2000250"/>
                <a:gd name="connsiteX1" fmla="*/ 3545721 w 4924425"/>
                <a:gd name="connsiteY1" fmla="*/ 1756 h 2000250"/>
                <a:gd name="connsiteX2" fmla="*/ 1398786 w 4924425"/>
                <a:gd name="connsiteY2" fmla="*/ 1522898 h 2000250"/>
                <a:gd name="connsiteX3" fmla="*/ 448191 w 4924425"/>
                <a:gd name="connsiteY3" fmla="*/ 1861036 h 2000250"/>
                <a:gd name="connsiteX4" fmla="*/ 72906 w 4924425"/>
                <a:gd name="connsiteY4" fmla="*/ 1776263 h 2000250"/>
                <a:gd name="connsiteX5" fmla="*/ 37663 w 4924425"/>
                <a:gd name="connsiteY5" fmla="*/ 1849606 h 2000250"/>
                <a:gd name="connsiteX6" fmla="*/ 1003498 w 4924425"/>
                <a:gd name="connsiteY6" fmla="*/ 1944856 h 2000250"/>
                <a:gd name="connsiteX7" fmla="*/ 3428563 w 4924425"/>
                <a:gd name="connsiteY7" fmla="*/ 254168 h 2000250"/>
                <a:gd name="connsiteX8" fmla="*/ 4616331 w 4924425"/>
                <a:gd name="connsiteY8" fmla="*/ 495151 h 2000250"/>
                <a:gd name="connsiteX9" fmla="*/ 4816356 w 4924425"/>
                <a:gd name="connsiteY9" fmla="*/ 503723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4425" h="2000250">
                  <a:moveTo>
                    <a:pt x="4816356" y="503723"/>
                  </a:moveTo>
                  <a:cubicBezTo>
                    <a:pt x="4614426" y="345608"/>
                    <a:pt x="4104839" y="-28724"/>
                    <a:pt x="3545721" y="1756"/>
                  </a:cubicBezTo>
                  <a:cubicBezTo>
                    <a:pt x="2733238" y="45571"/>
                    <a:pt x="2271276" y="718988"/>
                    <a:pt x="1398786" y="1522898"/>
                  </a:cubicBezTo>
                  <a:cubicBezTo>
                    <a:pt x="1044456" y="1849606"/>
                    <a:pt x="750133" y="1885801"/>
                    <a:pt x="448191" y="1861036"/>
                  </a:cubicBezTo>
                  <a:cubicBezTo>
                    <a:pt x="254833" y="1844843"/>
                    <a:pt x="199588" y="1760071"/>
                    <a:pt x="72906" y="1776263"/>
                  </a:cubicBezTo>
                  <a:cubicBezTo>
                    <a:pt x="-2342" y="1785788"/>
                    <a:pt x="-28059" y="1824841"/>
                    <a:pt x="37663" y="1849606"/>
                  </a:cubicBezTo>
                  <a:cubicBezTo>
                    <a:pt x="158631" y="1895326"/>
                    <a:pt x="477718" y="2100114"/>
                    <a:pt x="1003498" y="1944856"/>
                  </a:cubicBezTo>
                  <a:cubicBezTo>
                    <a:pt x="1836936" y="1697206"/>
                    <a:pt x="2517973" y="436096"/>
                    <a:pt x="3428563" y="254168"/>
                  </a:cubicBezTo>
                  <a:cubicBezTo>
                    <a:pt x="3926721" y="155108"/>
                    <a:pt x="4436309" y="376088"/>
                    <a:pt x="4616331" y="495151"/>
                  </a:cubicBezTo>
                  <a:cubicBezTo>
                    <a:pt x="4908748" y="686603"/>
                    <a:pt x="5031621" y="680888"/>
                    <a:pt x="4816356" y="503723"/>
                  </a:cubicBezTo>
                  <a:close/>
                </a:path>
              </a:pathLst>
            </a:custGeom>
            <a:grpFill/>
            <a:ln w="9525" cap="flat">
              <a:noFill/>
              <a:prstDash val="solid"/>
              <a:miter/>
            </a:ln>
          </p:spPr>
          <p:txBody>
            <a:bodyPr rtlCol="0" anchor="ctr"/>
            <a:lstStyle/>
            <a:p>
              <a:endParaRPr lang="en-US"/>
            </a:p>
          </p:txBody>
        </p:sp>
        <p:sp>
          <p:nvSpPr>
            <p:cNvPr id="98" name="Freeform: Shape 24">
              <a:extLst>
                <a:ext uri="{FF2B5EF4-FFF2-40B4-BE49-F238E27FC236}">
                  <a16:creationId xmlns:a16="http://schemas.microsoft.com/office/drawing/2014/main" xmlns="" id="{E26F4DB9-4288-8EE5-1BEC-F7A8998F1EF1}"/>
                </a:ext>
              </a:extLst>
            </p:cNvPr>
            <p:cNvSpPr/>
            <p:nvPr/>
          </p:nvSpPr>
          <p:spPr>
            <a:xfrm>
              <a:off x="2867057" y="2952853"/>
              <a:ext cx="4781550" cy="2124075"/>
            </a:xfrm>
            <a:custGeom>
              <a:avLst/>
              <a:gdLst>
                <a:gd name="connsiteX0" fmla="*/ 60928 w 4781550"/>
                <a:gd name="connsiteY0" fmla="*/ 811427 h 2124075"/>
                <a:gd name="connsiteX1" fmla="*/ 1222025 w 4781550"/>
                <a:gd name="connsiteY1" fmla="*/ 2005862 h 2124075"/>
                <a:gd name="connsiteX2" fmla="*/ 3521361 w 4781550"/>
                <a:gd name="connsiteY2" fmla="*/ 1166709 h 2124075"/>
                <a:gd name="connsiteX3" fmla="*/ 4294790 w 4781550"/>
                <a:gd name="connsiteY3" fmla="*/ 288504 h 2124075"/>
                <a:gd name="connsiteX4" fmla="*/ 4736750 w 4781550"/>
                <a:gd name="connsiteY4" fmla="*/ 87527 h 2124075"/>
                <a:gd name="connsiteX5" fmla="*/ 4673886 w 4781550"/>
                <a:gd name="connsiteY5" fmla="*/ 5612 h 2124075"/>
                <a:gd name="connsiteX6" fmla="*/ 3493738 w 4781550"/>
                <a:gd name="connsiteY6" fmla="*/ 829524 h 2124075"/>
                <a:gd name="connsiteX7" fmla="*/ 1367758 w 4781550"/>
                <a:gd name="connsiteY7" fmla="*/ 1776309 h 2124075"/>
                <a:gd name="connsiteX8" fmla="*/ 216185 w 4781550"/>
                <a:gd name="connsiteY8" fmla="*/ 794282 h 2124075"/>
                <a:gd name="connsiteX9" fmla="*/ 60928 w 4781550"/>
                <a:gd name="connsiteY9" fmla="*/ 811427 h 21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0" h="2124075">
                  <a:moveTo>
                    <a:pt x="60928" y="811427"/>
                  </a:moveTo>
                  <a:cubicBezTo>
                    <a:pt x="239045" y="1165757"/>
                    <a:pt x="554323" y="1754402"/>
                    <a:pt x="1222025" y="2005862"/>
                  </a:cubicBezTo>
                  <a:cubicBezTo>
                    <a:pt x="1984025" y="2292564"/>
                    <a:pt x="2795555" y="2114447"/>
                    <a:pt x="3521361" y="1166709"/>
                  </a:cubicBezTo>
                  <a:cubicBezTo>
                    <a:pt x="3869023" y="713319"/>
                    <a:pt x="4041425" y="431379"/>
                    <a:pt x="4294790" y="288504"/>
                  </a:cubicBezTo>
                  <a:cubicBezTo>
                    <a:pt x="4554823" y="141819"/>
                    <a:pt x="4627213" y="141819"/>
                    <a:pt x="4736750" y="87527"/>
                  </a:cubicBezTo>
                  <a:cubicBezTo>
                    <a:pt x="4804378" y="54189"/>
                    <a:pt x="4819618" y="-21058"/>
                    <a:pt x="4673886" y="5612"/>
                  </a:cubicBezTo>
                  <a:cubicBezTo>
                    <a:pt x="4180490" y="97052"/>
                    <a:pt x="3946175" y="340892"/>
                    <a:pt x="3493738" y="829524"/>
                  </a:cubicBezTo>
                  <a:cubicBezTo>
                    <a:pt x="2636488" y="1755354"/>
                    <a:pt x="2274538" y="1970619"/>
                    <a:pt x="1367758" y="1776309"/>
                  </a:cubicBezTo>
                  <a:cubicBezTo>
                    <a:pt x="738155" y="1639149"/>
                    <a:pt x="345725" y="967637"/>
                    <a:pt x="216185" y="794282"/>
                  </a:cubicBezTo>
                  <a:cubicBezTo>
                    <a:pt x="6635" y="513294"/>
                    <a:pt x="-61945" y="528534"/>
                    <a:pt x="60928" y="811427"/>
                  </a:cubicBezTo>
                  <a:close/>
                </a:path>
              </a:pathLst>
            </a:custGeom>
            <a:grpFill/>
            <a:ln w="9525" cap="flat">
              <a:noFill/>
              <a:prstDash val="solid"/>
              <a:miter/>
            </a:ln>
          </p:spPr>
          <p:txBody>
            <a:bodyPr rtlCol="0" anchor="ctr"/>
            <a:lstStyle/>
            <a:p>
              <a:endParaRPr lang="en-US"/>
            </a:p>
          </p:txBody>
        </p:sp>
        <p:sp>
          <p:nvSpPr>
            <p:cNvPr id="99" name="Freeform: Shape 25">
              <a:extLst>
                <a:ext uri="{FF2B5EF4-FFF2-40B4-BE49-F238E27FC236}">
                  <a16:creationId xmlns:a16="http://schemas.microsoft.com/office/drawing/2014/main" xmlns="" id="{0D36DBDA-B834-9DBB-EAC9-9D67E0D983A5}"/>
                </a:ext>
              </a:extLst>
            </p:cNvPr>
            <p:cNvSpPr/>
            <p:nvPr/>
          </p:nvSpPr>
          <p:spPr>
            <a:xfrm>
              <a:off x="3097529" y="2204085"/>
              <a:ext cx="6229350" cy="2381250"/>
            </a:xfrm>
            <a:custGeom>
              <a:avLst/>
              <a:gdLst>
                <a:gd name="connsiteX0" fmla="*/ 25719 w 6229350"/>
                <a:gd name="connsiteY0" fmla="*/ 330517 h 2381250"/>
                <a:gd name="connsiteX1" fmla="*/ 1000126 w 6229350"/>
                <a:gd name="connsiteY1" fmla="*/ 2107883 h 2381250"/>
                <a:gd name="connsiteX2" fmla="*/ 3358516 w 6229350"/>
                <a:gd name="connsiteY2" fmla="*/ 1084898 h 2381250"/>
                <a:gd name="connsiteX3" fmla="*/ 4532949 w 6229350"/>
                <a:gd name="connsiteY3" fmla="*/ 415290 h 2381250"/>
                <a:gd name="connsiteX4" fmla="*/ 5518786 w 6229350"/>
                <a:gd name="connsiteY4" fmla="*/ 726757 h 2381250"/>
                <a:gd name="connsiteX5" fmla="*/ 5325429 w 6229350"/>
                <a:gd name="connsiteY5" fmla="*/ 2019300 h 2381250"/>
                <a:gd name="connsiteX6" fmla="*/ 4798697 w 6229350"/>
                <a:gd name="connsiteY6" fmla="*/ 1522095 h 2381250"/>
                <a:gd name="connsiteX7" fmla="*/ 5192079 w 6229350"/>
                <a:gd name="connsiteY7" fmla="*/ 1128712 h 2381250"/>
                <a:gd name="connsiteX8" fmla="*/ 5470209 w 6229350"/>
                <a:gd name="connsiteY8" fmla="*/ 1330643 h 2381250"/>
                <a:gd name="connsiteX9" fmla="*/ 5098734 w 6229350"/>
                <a:gd name="connsiteY9" fmla="*/ 1575435 h 2381250"/>
                <a:gd name="connsiteX10" fmla="*/ 5379722 w 6229350"/>
                <a:gd name="connsiteY10" fmla="*/ 1746885 h 2381250"/>
                <a:gd name="connsiteX11" fmla="*/ 5694047 w 6229350"/>
                <a:gd name="connsiteY11" fmla="*/ 1315403 h 2381250"/>
                <a:gd name="connsiteX12" fmla="*/ 5046347 w 6229350"/>
                <a:gd name="connsiteY12" fmla="*/ 864870 h 2381250"/>
                <a:gd name="connsiteX13" fmla="*/ 4449129 w 6229350"/>
                <a:gd name="connsiteY13" fmla="*/ 1474470 h 2381250"/>
                <a:gd name="connsiteX14" fmla="*/ 5313047 w 6229350"/>
                <a:gd name="connsiteY14" fmla="*/ 2382203 h 2381250"/>
                <a:gd name="connsiteX15" fmla="*/ 6136007 w 6229350"/>
                <a:gd name="connsiteY15" fmla="*/ 1859280 h 2381250"/>
                <a:gd name="connsiteX16" fmla="*/ 5916932 w 6229350"/>
                <a:gd name="connsiteY16" fmla="*/ 547688 h 2381250"/>
                <a:gd name="connsiteX17" fmla="*/ 4589147 w 6229350"/>
                <a:gd name="connsiteY17" fmla="*/ 0 h 2381250"/>
                <a:gd name="connsiteX18" fmla="*/ 3239454 w 6229350"/>
                <a:gd name="connsiteY18" fmla="*/ 626745 h 2381250"/>
                <a:gd name="connsiteX19" fmla="*/ 1113474 w 6229350"/>
                <a:gd name="connsiteY19" fmla="*/ 1830705 h 2381250"/>
                <a:gd name="connsiteX20" fmla="*/ 144781 w 6229350"/>
                <a:gd name="connsiteY20" fmla="*/ 279082 h 2381250"/>
                <a:gd name="connsiteX21" fmla="*/ 25719 w 6229350"/>
                <a:gd name="connsiteY21" fmla="*/ 330517 h 23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9350" h="2381250">
                  <a:moveTo>
                    <a:pt x="25719" y="330517"/>
                  </a:moveTo>
                  <a:cubicBezTo>
                    <a:pt x="-114299" y="1200150"/>
                    <a:pt x="332424" y="1857375"/>
                    <a:pt x="1000126" y="2107883"/>
                  </a:cubicBezTo>
                  <a:cubicBezTo>
                    <a:pt x="1762126" y="2394585"/>
                    <a:pt x="2336484" y="2121218"/>
                    <a:pt x="3358516" y="1084898"/>
                  </a:cubicBezTo>
                  <a:cubicBezTo>
                    <a:pt x="3822384" y="614363"/>
                    <a:pt x="4031934" y="507682"/>
                    <a:pt x="4532949" y="415290"/>
                  </a:cubicBezTo>
                  <a:cubicBezTo>
                    <a:pt x="4652964" y="393382"/>
                    <a:pt x="5161599" y="481013"/>
                    <a:pt x="5518786" y="726757"/>
                  </a:cubicBezTo>
                  <a:cubicBezTo>
                    <a:pt x="5968366" y="1035368"/>
                    <a:pt x="5968366" y="1968818"/>
                    <a:pt x="5325429" y="2019300"/>
                  </a:cubicBezTo>
                  <a:cubicBezTo>
                    <a:pt x="5155884" y="2032635"/>
                    <a:pt x="4754882" y="1919287"/>
                    <a:pt x="4798697" y="1522095"/>
                  </a:cubicBezTo>
                  <a:cubicBezTo>
                    <a:pt x="4806316" y="1453515"/>
                    <a:pt x="4834891" y="1163003"/>
                    <a:pt x="5192079" y="1128712"/>
                  </a:cubicBezTo>
                  <a:cubicBezTo>
                    <a:pt x="5227322" y="1124903"/>
                    <a:pt x="5465447" y="1211580"/>
                    <a:pt x="5470209" y="1330643"/>
                  </a:cubicBezTo>
                  <a:cubicBezTo>
                    <a:pt x="5488307" y="1765935"/>
                    <a:pt x="5145407" y="1486853"/>
                    <a:pt x="5098734" y="1575435"/>
                  </a:cubicBezTo>
                  <a:cubicBezTo>
                    <a:pt x="5060634" y="1647825"/>
                    <a:pt x="5215891" y="1764030"/>
                    <a:pt x="5379722" y="1746885"/>
                  </a:cubicBezTo>
                  <a:cubicBezTo>
                    <a:pt x="5620704" y="1721168"/>
                    <a:pt x="5722622" y="1493520"/>
                    <a:pt x="5694047" y="1315403"/>
                  </a:cubicBezTo>
                  <a:cubicBezTo>
                    <a:pt x="5626419" y="892493"/>
                    <a:pt x="5255897" y="820103"/>
                    <a:pt x="5046347" y="864870"/>
                  </a:cubicBezTo>
                  <a:cubicBezTo>
                    <a:pt x="4565334" y="966787"/>
                    <a:pt x="4459606" y="1340168"/>
                    <a:pt x="4449129" y="1474470"/>
                  </a:cubicBezTo>
                  <a:cubicBezTo>
                    <a:pt x="4385312" y="2303145"/>
                    <a:pt x="5052061" y="2382203"/>
                    <a:pt x="5313047" y="2382203"/>
                  </a:cubicBezTo>
                  <a:cubicBezTo>
                    <a:pt x="5772152" y="2382203"/>
                    <a:pt x="6018849" y="2139315"/>
                    <a:pt x="6136007" y="1859280"/>
                  </a:cubicBezTo>
                  <a:cubicBezTo>
                    <a:pt x="6297932" y="1473518"/>
                    <a:pt x="6264594" y="1008698"/>
                    <a:pt x="5916932" y="547688"/>
                  </a:cubicBezTo>
                  <a:cubicBezTo>
                    <a:pt x="5782629" y="370523"/>
                    <a:pt x="5327334" y="0"/>
                    <a:pt x="4589147" y="0"/>
                  </a:cubicBezTo>
                  <a:cubicBezTo>
                    <a:pt x="4246247" y="0"/>
                    <a:pt x="3691891" y="139065"/>
                    <a:pt x="3239454" y="626745"/>
                  </a:cubicBezTo>
                  <a:cubicBezTo>
                    <a:pt x="2382204" y="1552575"/>
                    <a:pt x="2020254" y="2025015"/>
                    <a:pt x="1113474" y="1830705"/>
                  </a:cubicBezTo>
                  <a:cubicBezTo>
                    <a:pt x="485776" y="1696403"/>
                    <a:pt x="8574" y="984885"/>
                    <a:pt x="144781" y="279082"/>
                  </a:cubicBezTo>
                  <a:cubicBezTo>
                    <a:pt x="199074" y="0"/>
                    <a:pt x="100014" y="3810"/>
                    <a:pt x="25719" y="330517"/>
                  </a:cubicBezTo>
                  <a:close/>
                </a:path>
              </a:pathLst>
            </a:custGeom>
            <a:grpFill/>
            <a:ln w="9525" cap="flat">
              <a:noFill/>
              <a:prstDash val="solid"/>
              <a:miter/>
            </a:ln>
          </p:spPr>
          <p:txBody>
            <a:bodyPr rtlCol="0" anchor="ctr"/>
            <a:lstStyle/>
            <a:p>
              <a:endParaRPr lang="en-US"/>
            </a:p>
          </p:txBody>
        </p:sp>
      </p:grpSp>
      <p:sp>
        <p:nvSpPr>
          <p:cNvPr id="101" name="Freeform: Shape 176">
            <a:extLst>
              <a:ext uri="{FF2B5EF4-FFF2-40B4-BE49-F238E27FC236}">
                <a16:creationId xmlns:a16="http://schemas.microsoft.com/office/drawing/2014/main" xmlns="" id="{423CEB2F-F37D-5F22-983C-29C5A3AEEC90}"/>
              </a:ext>
            </a:extLst>
          </p:cNvPr>
          <p:cNvSpPr/>
          <p:nvPr/>
        </p:nvSpPr>
        <p:spPr>
          <a:xfrm flipH="1">
            <a:off x="6153982" y="1232430"/>
            <a:ext cx="395886" cy="615185"/>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solidFill>
            <a:schemeClr val="bg1"/>
          </a:solidFill>
          <a:ln w="8081" cap="flat">
            <a:noFill/>
            <a:prstDash val="solid"/>
            <a:miter/>
          </a:ln>
        </p:spPr>
        <p:txBody>
          <a:bodyPr wrap="square" rtlCol="0" anchor="ctr">
            <a:noAutofit/>
          </a:bodyPr>
          <a:lstStyle/>
          <a:p>
            <a:endParaRPr lang="en-US"/>
          </a:p>
        </p:txBody>
      </p:sp>
      <p:pic>
        <p:nvPicPr>
          <p:cNvPr id="105" name="Picture 6" descr="Logotipo de carbono neutral, gran diseño para cualquier propósito. carbono  neutral. icono de vector. logotipo de transporte. planeta tierra. | Vector  Premium">
            <a:extLst>
              <a:ext uri="{FF2B5EF4-FFF2-40B4-BE49-F238E27FC236}">
                <a16:creationId xmlns:a16="http://schemas.microsoft.com/office/drawing/2014/main" xmlns="" id="{91D7A4F8-6DA8-FB8E-349D-0E84617F0DEB}"/>
              </a:ext>
            </a:extLst>
          </p:cNvPr>
          <p:cNvPicPr>
            <a:picLocks noChangeAspect="1" noChangeArrowheads="1"/>
          </p:cNvPicPr>
          <p:nvPr/>
        </p:nvPicPr>
        <p:blipFill>
          <a:blip r:embed="rId12" cstate="print">
            <a:clrChange>
              <a:clrFrom>
                <a:srgbClr val="FFFFFF"/>
              </a:clrFrom>
              <a:clrTo>
                <a:srgbClr val="FFFFFF">
                  <a:alpha val="0"/>
                </a:srgbClr>
              </a:clrTo>
            </a:clrChange>
            <a:biLevel thresh="25000"/>
            <a:extLst>
              <a:ext uri="{28A0092B-C50C-407E-A947-70E740481C1C}">
                <a14:useLocalDpi xmlns:a14="http://schemas.microsoft.com/office/drawing/2010/main" xmlns="" val="0"/>
              </a:ext>
            </a:extLst>
          </a:blip>
          <a:srcRect/>
          <a:stretch>
            <a:fillRect/>
          </a:stretch>
        </p:blipFill>
        <p:spPr bwMode="auto">
          <a:xfrm>
            <a:off x="6132928" y="1862401"/>
            <a:ext cx="743006" cy="743006"/>
          </a:xfrm>
          <a:prstGeom prst="rect">
            <a:avLst/>
          </a:prstGeom>
          <a:noFill/>
          <a:extLst>
            <a:ext uri="{909E8E84-426E-40DD-AFC4-6F175D3DCCD1}">
              <a14:hiddenFill xmlns:a14="http://schemas.microsoft.com/office/drawing/2010/main" xmlns="">
                <a:solidFill>
                  <a:srgbClr val="FFFFFF"/>
                </a:solidFill>
              </a14:hiddenFill>
            </a:ext>
          </a:extLst>
        </p:spPr>
      </p:pic>
      <p:sp>
        <p:nvSpPr>
          <p:cNvPr id="106" name="Freeform: Shape 176">
            <a:extLst>
              <a:ext uri="{FF2B5EF4-FFF2-40B4-BE49-F238E27FC236}">
                <a16:creationId xmlns:a16="http://schemas.microsoft.com/office/drawing/2014/main" xmlns="" id="{A9D26E61-30EE-C9F7-CB78-C7481B613042}"/>
              </a:ext>
            </a:extLst>
          </p:cNvPr>
          <p:cNvSpPr/>
          <p:nvPr/>
        </p:nvSpPr>
        <p:spPr>
          <a:xfrm flipH="1">
            <a:off x="6438300" y="1355311"/>
            <a:ext cx="326320" cy="492304"/>
          </a:xfrm>
          <a:custGeom>
            <a:avLst/>
            <a:gdLst>
              <a:gd name="connsiteX0" fmla="*/ 501893 w 892078"/>
              <a:gd name="connsiteY0" fmla="*/ 0 h 1332338"/>
              <a:gd name="connsiteX1" fmla="*/ 498205 w 892078"/>
              <a:gd name="connsiteY1" fmla="*/ 53000 h 1332338"/>
              <a:gd name="connsiteX2" fmla="*/ 456830 w 892078"/>
              <a:gd name="connsiteY2" fmla="*/ 120945 h 1332338"/>
              <a:gd name="connsiteX3" fmla="*/ 387912 w 892078"/>
              <a:gd name="connsiteY3" fmla="*/ 218109 h 1332338"/>
              <a:gd name="connsiteX4" fmla="*/ 391667 w 892078"/>
              <a:gd name="connsiteY4" fmla="*/ 334412 h 1332338"/>
              <a:gd name="connsiteX5" fmla="*/ 407219 w 892078"/>
              <a:gd name="connsiteY5" fmla="*/ 351214 h 1332338"/>
              <a:gd name="connsiteX6" fmla="*/ 413637 w 892078"/>
              <a:gd name="connsiteY6" fmla="*/ 474030 h 1332338"/>
              <a:gd name="connsiteX7" fmla="*/ 416812 w 892078"/>
              <a:gd name="connsiteY7" fmla="*/ 504492 h 1332338"/>
              <a:gd name="connsiteX8" fmla="*/ 402754 w 892078"/>
              <a:gd name="connsiteY8" fmla="*/ 505610 h 1332338"/>
              <a:gd name="connsiteX9" fmla="*/ 369924 w 892078"/>
              <a:gd name="connsiteY9" fmla="*/ 475906 h 1332338"/>
              <a:gd name="connsiteX10" fmla="*/ 126043 w 892078"/>
              <a:gd name="connsiteY10" fmla="*/ 282053 h 1332338"/>
              <a:gd name="connsiteX11" fmla="*/ 204209 w 892078"/>
              <a:gd name="connsiteY11" fmla="*/ 408681 h 1332338"/>
              <a:gd name="connsiteX12" fmla="*/ 344910 w 892078"/>
              <a:gd name="connsiteY12" fmla="*/ 500918 h 1332338"/>
              <a:gd name="connsiteX13" fmla="*/ 418387 w 892078"/>
              <a:gd name="connsiteY13" fmla="*/ 565015 h 1332338"/>
              <a:gd name="connsiteX14" fmla="*/ 404318 w 892078"/>
              <a:gd name="connsiteY14" fmla="*/ 841726 h 1332338"/>
              <a:gd name="connsiteX15" fmla="*/ 354290 w 892078"/>
              <a:gd name="connsiteY15" fmla="*/ 830783 h 1332338"/>
              <a:gd name="connsiteX16" fmla="*/ 353526 w 892078"/>
              <a:gd name="connsiteY16" fmla="*/ 831058 h 1332338"/>
              <a:gd name="connsiteX17" fmla="*/ 350580 w 892078"/>
              <a:gd name="connsiteY17" fmla="*/ 827584 h 1332338"/>
              <a:gd name="connsiteX18" fmla="*/ 347061 w 892078"/>
              <a:gd name="connsiteY18" fmla="*/ 800105 h 1332338"/>
              <a:gd name="connsiteX19" fmla="*/ 281402 w 892078"/>
              <a:gd name="connsiteY19" fmla="*/ 603126 h 1332338"/>
              <a:gd name="connsiteX20" fmla="*/ 0 w 892078"/>
              <a:gd name="connsiteY20" fmla="*/ 531211 h 1332338"/>
              <a:gd name="connsiteX21" fmla="*/ 87546 w 892078"/>
              <a:gd name="connsiteY21" fmla="*/ 639081 h 1332338"/>
              <a:gd name="connsiteX22" fmla="*/ 156335 w 892078"/>
              <a:gd name="connsiteY22" fmla="*/ 770401 h 1332338"/>
              <a:gd name="connsiteX23" fmla="*/ 309542 w 892078"/>
              <a:gd name="connsiteY23" fmla="*/ 829808 h 1332338"/>
              <a:gd name="connsiteX24" fmla="*/ 340979 w 892078"/>
              <a:gd name="connsiteY24" fmla="*/ 837942 h 1332338"/>
              <a:gd name="connsiteX25" fmla="*/ 348283 w 892078"/>
              <a:gd name="connsiteY25" fmla="*/ 838787 h 1332338"/>
              <a:gd name="connsiteX26" fmla="*/ 348036 w 892078"/>
              <a:gd name="connsiteY26" fmla="*/ 840162 h 1332338"/>
              <a:gd name="connsiteX27" fmla="*/ 405880 w 892078"/>
              <a:gd name="connsiteY27" fmla="*/ 949596 h 1332338"/>
              <a:gd name="connsiteX28" fmla="*/ 392717 w 892078"/>
              <a:gd name="connsiteY28" fmla="*/ 1332338 h 1332338"/>
              <a:gd name="connsiteX29" fmla="*/ 473368 w 892078"/>
              <a:gd name="connsiteY29" fmla="*/ 1332338 h 1332338"/>
              <a:gd name="connsiteX30" fmla="*/ 463724 w 892078"/>
              <a:gd name="connsiteY30" fmla="*/ 999622 h 1332338"/>
              <a:gd name="connsiteX31" fmla="*/ 476231 w 892078"/>
              <a:gd name="connsiteY31" fmla="*/ 908949 h 1332338"/>
              <a:gd name="connsiteX32" fmla="*/ 523131 w 892078"/>
              <a:gd name="connsiteY32" fmla="*/ 880809 h 1332338"/>
              <a:gd name="connsiteX33" fmla="*/ 827981 w 892078"/>
              <a:gd name="connsiteY33" fmla="*/ 722913 h 1332338"/>
              <a:gd name="connsiteX34" fmla="*/ 892078 w 892078"/>
              <a:gd name="connsiteY34" fmla="*/ 391486 h 1332338"/>
              <a:gd name="connsiteX35" fmla="*/ 671648 w 892078"/>
              <a:gd name="connsiteY35" fmla="*/ 560326 h 1332338"/>
              <a:gd name="connsiteX36" fmla="*/ 535636 w 892078"/>
              <a:gd name="connsiteY36" fmla="*/ 646309 h 1332338"/>
              <a:gd name="connsiteX37" fmla="*/ 480920 w 892078"/>
              <a:gd name="connsiteY37" fmla="*/ 830783 h 1332338"/>
              <a:gd name="connsiteX38" fmla="*/ 448091 w 892078"/>
              <a:gd name="connsiteY38" fmla="*/ 882373 h 1332338"/>
              <a:gd name="connsiteX39" fmla="*/ 448091 w 892078"/>
              <a:gd name="connsiteY39" fmla="*/ 608790 h 1332338"/>
              <a:gd name="connsiteX40" fmla="*/ 513752 w 892078"/>
              <a:gd name="connsiteY40" fmla="*/ 546257 h 1332338"/>
              <a:gd name="connsiteX41" fmla="*/ 582537 w 892078"/>
              <a:gd name="connsiteY41" fmla="*/ 540003 h 1332338"/>
              <a:gd name="connsiteX42" fmla="*/ 748253 w 892078"/>
              <a:gd name="connsiteY42" fmla="*/ 207012 h 1332338"/>
              <a:gd name="connsiteX43" fmla="*/ 596608 w 892078"/>
              <a:gd name="connsiteY43" fmla="*/ 313318 h 1332338"/>
              <a:gd name="connsiteX44" fmla="*/ 451217 w 892078"/>
              <a:gd name="connsiteY44" fmla="*/ 482159 h 1332338"/>
              <a:gd name="connsiteX45" fmla="*/ 445183 w 892078"/>
              <a:gd name="connsiteY45" fmla="*/ 497255 h 1332338"/>
              <a:gd name="connsiteX46" fmla="*/ 439086 w 892078"/>
              <a:gd name="connsiteY46" fmla="*/ 500090 h 1332338"/>
              <a:gd name="connsiteX47" fmla="*/ 435706 w 892078"/>
              <a:gd name="connsiteY47" fmla="*/ 482384 h 1332338"/>
              <a:gd name="connsiteX48" fmla="*/ 420305 w 892078"/>
              <a:gd name="connsiteY48" fmla="*/ 370688 h 1332338"/>
              <a:gd name="connsiteX49" fmla="*/ 426244 w 892078"/>
              <a:gd name="connsiteY49" fmla="*/ 360755 h 1332338"/>
              <a:gd name="connsiteX50" fmla="*/ 485748 w 892078"/>
              <a:gd name="connsiteY50" fmla="*/ 335852 h 1332338"/>
              <a:gd name="connsiteX51" fmla="*/ 556629 w 892078"/>
              <a:gd name="connsiteY51" fmla="*/ 224791 h 1332338"/>
              <a:gd name="connsiteX52" fmla="*/ 533558 w 892078"/>
              <a:gd name="connsiteY52" fmla="*/ 68029 h 1332338"/>
              <a:gd name="connsiteX53" fmla="*/ 501893 w 892078"/>
              <a:gd name="connsiteY53" fmla="*/ 0 h 133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2078" h="1332338">
                <a:moveTo>
                  <a:pt x="501893" y="0"/>
                </a:moveTo>
                <a:cubicBezTo>
                  <a:pt x="505496" y="20041"/>
                  <a:pt x="503339" y="36518"/>
                  <a:pt x="498205" y="53000"/>
                </a:cubicBezTo>
                <a:cubicBezTo>
                  <a:pt x="489909" y="79014"/>
                  <a:pt x="474662" y="101069"/>
                  <a:pt x="456830" y="120945"/>
                </a:cubicBezTo>
                <a:cubicBezTo>
                  <a:pt x="430082" y="150759"/>
                  <a:pt x="404129" y="181166"/>
                  <a:pt x="387912" y="218109"/>
                </a:cubicBezTo>
                <a:cubicBezTo>
                  <a:pt x="370904" y="257435"/>
                  <a:pt x="367592" y="296342"/>
                  <a:pt x="391667" y="334412"/>
                </a:cubicBezTo>
                <a:cubicBezTo>
                  <a:pt x="396044" y="341153"/>
                  <a:pt x="402085" y="346893"/>
                  <a:pt x="407219" y="351214"/>
                </a:cubicBezTo>
                <a:cubicBezTo>
                  <a:pt x="406074" y="380095"/>
                  <a:pt x="409823" y="433373"/>
                  <a:pt x="413637" y="474030"/>
                </a:cubicBezTo>
                <a:lnTo>
                  <a:pt x="416812" y="504492"/>
                </a:lnTo>
                <a:lnTo>
                  <a:pt x="402754" y="505610"/>
                </a:lnTo>
                <a:cubicBezTo>
                  <a:pt x="393375" y="507174"/>
                  <a:pt x="371487" y="502482"/>
                  <a:pt x="369924" y="475906"/>
                </a:cubicBezTo>
                <a:cubicBezTo>
                  <a:pt x="358979" y="328953"/>
                  <a:pt x="269870" y="258602"/>
                  <a:pt x="126043" y="282053"/>
                </a:cubicBezTo>
                <a:cubicBezTo>
                  <a:pt x="168253" y="316446"/>
                  <a:pt x="180759" y="364908"/>
                  <a:pt x="204209" y="408681"/>
                </a:cubicBezTo>
                <a:cubicBezTo>
                  <a:pt x="232351" y="463399"/>
                  <a:pt x="265180" y="511863"/>
                  <a:pt x="344910" y="500918"/>
                </a:cubicBezTo>
                <a:cubicBezTo>
                  <a:pt x="371487" y="496228"/>
                  <a:pt x="423077" y="507174"/>
                  <a:pt x="418387" y="565015"/>
                </a:cubicBezTo>
                <a:cubicBezTo>
                  <a:pt x="412133" y="655690"/>
                  <a:pt x="409008" y="747925"/>
                  <a:pt x="404318" y="841726"/>
                </a:cubicBezTo>
                <a:cubicBezTo>
                  <a:pt x="387119" y="838598"/>
                  <a:pt x="371487" y="833909"/>
                  <a:pt x="354290" y="830783"/>
                </a:cubicBezTo>
                <a:lnTo>
                  <a:pt x="353526" y="831058"/>
                </a:lnTo>
                <a:lnTo>
                  <a:pt x="350580" y="827584"/>
                </a:lnTo>
                <a:cubicBezTo>
                  <a:pt x="345889" y="820623"/>
                  <a:pt x="344717" y="813002"/>
                  <a:pt x="347061" y="800105"/>
                </a:cubicBezTo>
                <a:cubicBezTo>
                  <a:pt x="362694" y="723500"/>
                  <a:pt x="339244" y="656278"/>
                  <a:pt x="281402" y="603126"/>
                </a:cubicBezTo>
                <a:cubicBezTo>
                  <a:pt x="218869" y="545282"/>
                  <a:pt x="87546" y="512451"/>
                  <a:pt x="0" y="531211"/>
                </a:cubicBezTo>
                <a:cubicBezTo>
                  <a:pt x="43773" y="554661"/>
                  <a:pt x="68787" y="595308"/>
                  <a:pt x="87546" y="639081"/>
                </a:cubicBezTo>
                <a:cubicBezTo>
                  <a:pt x="106307" y="684418"/>
                  <a:pt x="123503" y="731318"/>
                  <a:pt x="156335" y="770401"/>
                </a:cubicBezTo>
                <a:cubicBezTo>
                  <a:pt x="196980" y="818865"/>
                  <a:pt x="240755" y="856384"/>
                  <a:pt x="309542" y="829808"/>
                </a:cubicBezTo>
                <a:cubicBezTo>
                  <a:pt x="322440" y="823945"/>
                  <a:pt x="330940" y="833912"/>
                  <a:pt x="340979" y="837942"/>
                </a:cubicBezTo>
                <a:lnTo>
                  <a:pt x="348283" y="838787"/>
                </a:lnTo>
                <a:lnTo>
                  <a:pt x="348036" y="840162"/>
                </a:lnTo>
                <a:cubicBezTo>
                  <a:pt x="404318" y="857359"/>
                  <a:pt x="409008" y="898006"/>
                  <a:pt x="405880" y="949596"/>
                </a:cubicBezTo>
                <a:lnTo>
                  <a:pt x="392717" y="1332338"/>
                </a:lnTo>
                <a:lnTo>
                  <a:pt x="473368" y="1332338"/>
                </a:lnTo>
                <a:lnTo>
                  <a:pt x="463724" y="999622"/>
                </a:lnTo>
                <a:cubicBezTo>
                  <a:pt x="463724" y="968357"/>
                  <a:pt x="463724" y="938653"/>
                  <a:pt x="476231" y="908949"/>
                </a:cubicBezTo>
                <a:cubicBezTo>
                  <a:pt x="485610" y="887063"/>
                  <a:pt x="490302" y="874556"/>
                  <a:pt x="523131" y="880809"/>
                </a:cubicBezTo>
                <a:cubicBezTo>
                  <a:pt x="652888" y="904260"/>
                  <a:pt x="767011" y="840162"/>
                  <a:pt x="827981" y="722913"/>
                </a:cubicBezTo>
                <a:cubicBezTo>
                  <a:pt x="878009" y="624423"/>
                  <a:pt x="884261" y="516553"/>
                  <a:pt x="892078" y="391486"/>
                </a:cubicBezTo>
                <a:cubicBezTo>
                  <a:pt x="840488" y="494664"/>
                  <a:pt x="756068" y="525932"/>
                  <a:pt x="671648" y="560326"/>
                </a:cubicBezTo>
                <a:cubicBezTo>
                  <a:pt x="621620" y="580648"/>
                  <a:pt x="573158" y="607226"/>
                  <a:pt x="535636" y="646309"/>
                </a:cubicBezTo>
                <a:cubicBezTo>
                  <a:pt x="485610" y="697899"/>
                  <a:pt x="448091" y="754179"/>
                  <a:pt x="480920" y="830783"/>
                </a:cubicBezTo>
                <a:cubicBezTo>
                  <a:pt x="488738" y="849542"/>
                  <a:pt x="477793" y="868302"/>
                  <a:pt x="448091" y="882373"/>
                </a:cubicBezTo>
                <a:cubicBezTo>
                  <a:pt x="448091" y="787008"/>
                  <a:pt x="448091" y="697899"/>
                  <a:pt x="448091" y="608790"/>
                </a:cubicBezTo>
                <a:cubicBezTo>
                  <a:pt x="448091" y="565015"/>
                  <a:pt x="455908" y="533749"/>
                  <a:pt x="513752" y="546257"/>
                </a:cubicBezTo>
                <a:cubicBezTo>
                  <a:pt x="535636" y="550946"/>
                  <a:pt x="559087" y="546257"/>
                  <a:pt x="582537" y="540003"/>
                </a:cubicBezTo>
                <a:cubicBezTo>
                  <a:pt x="701352" y="504046"/>
                  <a:pt x="779518" y="347712"/>
                  <a:pt x="748253" y="207012"/>
                </a:cubicBezTo>
                <a:cubicBezTo>
                  <a:pt x="716985" y="269546"/>
                  <a:pt x="652888" y="285178"/>
                  <a:pt x="596608" y="313318"/>
                </a:cubicBezTo>
                <a:cubicBezTo>
                  <a:pt x="524693" y="349275"/>
                  <a:pt x="454344" y="386797"/>
                  <a:pt x="451217" y="482159"/>
                </a:cubicBezTo>
                <a:cubicBezTo>
                  <a:pt x="450826" y="489194"/>
                  <a:pt x="448579" y="493982"/>
                  <a:pt x="445183" y="497255"/>
                </a:cubicBezTo>
                <a:lnTo>
                  <a:pt x="439086" y="500090"/>
                </a:lnTo>
                <a:lnTo>
                  <a:pt x="435706" y="482384"/>
                </a:lnTo>
                <a:cubicBezTo>
                  <a:pt x="429401" y="445321"/>
                  <a:pt x="420625" y="384681"/>
                  <a:pt x="420305" y="370688"/>
                </a:cubicBezTo>
                <a:cubicBezTo>
                  <a:pt x="420100" y="366322"/>
                  <a:pt x="417511" y="361166"/>
                  <a:pt x="426244" y="360755"/>
                </a:cubicBezTo>
                <a:cubicBezTo>
                  <a:pt x="449067" y="359727"/>
                  <a:pt x="467310" y="348584"/>
                  <a:pt x="485748" y="335852"/>
                </a:cubicBezTo>
                <a:cubicBezTo>
                  <a:pt x="524607" y="308401"/>
                  <a:pt x="549757" y="272437"/>
                  <a:pt x="556629" y="224791"/>
                </a:cubicBezTo>
                <a:cubicBezTo>
                  <a:pt x="564085" y="170396"/>
                  <a:pt x="553286" y="118213"/>
                  <a:pt x="533558" y="68029"/>
                </a:cubicBezTo>
                <a:cubicBezTo>
                  <a:pt x="524789" y="45615"/>
                  <a:pt x="518004" y="22205"/>
                  <a:pt x="501893" y="0"/>
                </a:cubicBezTo>
                <a:close/>
              </a:path>
            </a:pathLst>
          </a:custGeom>
          <a:solidFill>
            <a:schemeClr val="bg1"/>
          </a:solidFill>
          <a:ln w="8081" cap="flat">
            <a:noFill/>
            <a:prstDash val="solid"/>
            <a:miter/>
          </a:ln>
        </p:spPr>
        <p:txBody>
          <a:bodyPr wrap="square" rtlCol="0" anchor="ctr">
            <a:noAutofit/>
          </a:bodyPr>
          <a:lstStyle/>
          <a:p>
            <a:endParaRPr lang="en-US"/>
          </a:p>
        </p:txBody>
      </p:sp>
      <p:sp>
        <p:nvSpPr>
          <p:cNvPr id="107" name="CuadroTexto 106">
            <a:extLst>
              <a:ext uri="{FF2B5EF4-FFF2-40B4-BE49-F238E27FC236}">
                <a16:creationId xmlns:a16="http://schemas.microsoft.com/office/drawing/2014/main" xmlns="" id="{F9BD56E6-C103-524C-B2AA-C98B4A1244E1}"/>
              </a:ext>
            </a:extLst>
          </p:cNvPr>
          <p:cNvSpPr txBox="1"/>
          <p:nvPr/>
        </p:nvSpPr>
        <p:spPr>
          <a:xfrm>
            <a:off x="3909775" y="2874213"/>
            <a:ext cx="2038659" cy="500137"/>
          </a:xfrm>
          <a:prstGeom prst="rect">
            <a:avLst/>
          </a:prstGeom>
          <a:noFill/>
        </p:spPr>
        <p:txBody>
          <a:bodyPr wrap="square" rtlCol="0">
            <a:spAutoFit/>
          </a:bodyPr>
          <a:lstStyle/>
          <a:p>
            <a:r>
              <a:rPr lang="en-US" sz="825" dirty="0" err="1">
                <a:latin typeface="Arial" panose="020B0604020202020204" pitchFamily="34" charset="0"/>
                <a:cs typeface="Arial" panose="020B0604020202020204" pitchFamily="34" charset="0"/>
              </a:rPr>
              <a:t>Gastrack</a:t>
            </a:r>
            <a:r>
              <a:rPr lang="en-US" sz="825" dirty="0">
                <a:latin typeface="Arial" panose="020B0604020202020204" pitchFamily="34" charset="0"/>
                <a:cs typeface="Arial" panose="020B0604020202020204" pitchFamily="34" charset="0"/>
              </a:rPr>
              <a:t> </a:t>
            </a:r>
            <a:r>
              <a:rPr lang="en-US" sz="825" dirty="0" err="1">
                <a:latin typeface="Arial" panose="020B0604020202020204" pitchFamily="34" charset="0"/>
                <a:cs typeface="Arial" panose="020B0604020202020204" pitchFamily="34" charset="0"/>
              </a:rPr>
              <a:t>Kandeo</a:t>
            </a:r>
            <a:r>
              <a:rPr lang="en-US" sz="825" dirty="0">
                <a:latin typeface="Arial" panose="020B0604020202020204" pitchFamily="34" charset="0"/>
                <a:cs typeface="Arial" panose="020B0604020202020204" pitchFamily="34" charset="0"/>
              </a:rPr>
              <a:t> project (</a:t>
            </a:r>
            <a:r>
              <a:rPr lang="en-US" sz="825" dirty="0" smtClean="0">
                <a:latin typeface="Arial" panose="020B0604020202020204" pitchFamily="34" charset="0"/>
                <a:cs typeface="Arial" panose="020B0604020202020204" pitchFamily="34" charset="0"/>
              </a:rPr>
              <a:t>financing of </a:t>
            </a:r>
            <a:r>
              <a:rPr lang="en-US" sz="825" dirty="0">
                <a:latin typeface="Arial" panose="020B0604020202020204" pitchFamily="34" charset="0"/>
                <a:cs typeface="Arial" panose="020B0604020202020204" pitchFamily="34" charset="0"/>
              </a:rPr>
              <a:t>up to </a:t>
            </a:r>
            <a:r>
              <a:rPr lang="en-US" sz="825" dirty="0" smtClean="0">
                <a:latin typeface="Arial" panose="020B0604020202020204" pitchFamily="34" charset="0"/>
                <a:cs typeface="Arial" panose="020B0604020202020204" pitchFamily="34" charset="0"/>
              </a:rPr>
              <a:t> </a:t>
            </a:r>
            <a:r>
              <a:rPr lang="es-MX" sz="1000" b="1" dirty="0" smtClean="0">
                <a:solidFill>
                  <a:schemeClr val="bg1"/>
                </a:solidFill>
                <a:latin typeface="Arial" panose="020B0604020202020204" pitchFamily="34" charset="0"/>
                <a:cs typeface="Arial" panose="020B0604020202020204" pitchFamily="34" charset="0"/>
              </a:rPr>
              <a:t>4.000 </a:t>
            </a:r>
            <a:r>
              <a:rPr lang="es-MX" sz="1000" b="1" dirty="0">
                <a:solidFill>
                  <a:schemeClr val="bg1"/>
                </a:solidFill>
                <a:latin typeface="Arial" panose="020B0604020202020204" pitchFamily="34" charset="0"/>
                <a:cs typeface="Arial" panose="020B0604020202020204" pitchFamily="34" charset="0"/>
              </a:rPr>
              <a:t>und</a:t>
            </a:r>
            <a:r>
              <a:rPr lang="es-MX" sz="825" dirty="0">
                <a:latin typeface="Arial" panose="020B0604020202020204" pitchFamily="34" charset="0"/>
                <a:cs typeface="Arial" panose="020B0604020202020204" pitchFamily="34" charset="0"/>
              </a:rPr>
              <a:t>. </a:t>
            </a:r>
            <a:r>
              <a:rPr lang="es-MX" sz="825" dirty="0" err="1">
                <a:latin typeface="Arial" panose="020B0604020202020204" pitchFamily="34" charset="0"/>
                <a:cs typeface="Arial" panose="020B0604020202020204" pitchFamily="34" charset="0"/>
              </a:rPr>
              <a:t>dedicated</a:t>
            </a:r>
            <a:r>
              <a:rPr lang="es-MX" sz="825" dirty="0">
                <a:latin typeface="Arial" panose="020B0604020202020204" pitchFamily="34" charset="0"/>
                <a:cs typeface="Arial" panose="020B0604020202020204" pitchFamily="34" charset="0"/>
              </a:rPr>
              <a:t> to natural gas).</a:t>
            </a:r>
          </a:p>
        </p:txBody>
      </p:sp>
      <p:sp>
        <p:nvSpPr>
          <p:cNvPr id="119" name="Rounded Rectangle 25">
            <a:extLst>
              <a:ext uri="{FF2B5EF4-FFF2-40B4-BE49-F238E27FC236}">
                <a16:creationId xmlns:a16="http://schemas.microsoft.com/office/drawing/2014/main" xmlns="" id="{9FAF5F92-88F2-3D86-4AEB-ED06816212F2}"/>
              </a:ext>
            </a:extLst>
          </p:cNvPr>
          <p:cNvSpPr/>
          <p:nvPr/>
        </p:nvSpPr>
        <p:spPr>
          <a:xfrm>
            <a:off x="3359192" y="2892783"/>
            <a:ext cx="442139" cy="360445"/>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22" name="Imagen 121">
            <a:extLst>
              <a:ext uri="{FF2B5EF4-FFF2-40B4-BE49-F238E27FC236}">
                <a16:creationId xmlns:a16="http://schemas.microsoft.com/office/drawing/2014/main" xmlns="" id="{2A6F5244-B33B-0BAE-DDD0-054DDD454F4D}"/>
              </a:ext>
            </a:extLst>
          </p:cNvPr>
          <p:cNvPicPr>
            <a:picLocks noChangeAspect="1"/>
          </p:cNvPicPr>
          <p:nvPr/>
        </p:nvPicPr>
        <p:blipFill>
          <a:blip r:embed="rId13" cstate="print">
            <a:clrChange>
              <a:clrFrom>
                <a:srgbClr val="D3F3FF"/>
              </a:clrFrom>
              <a:clrTo>
                <a:srgbClr val="D3F3FF">
                  <a:alpha val="0"/>
                </a:srgbClr>
              </a:clrTo>
            </a:clrChange>
          </a:blip>
          <a:stretch>
            <a:fillRect/>
          </a:stretch>
        </p:blipFill>
        <p:spPr>
          <a:xfrm>
            <a:off x="6126098" y="3284150"/>
            <a:ext cx="650564" cy="564880"/>
          </a:xfrm>
          <a:prstGeom prst="rect">
            <a:avLst/>
          </a:prstGeom>
        </p:spPr>
      </p:pic>
      <p:grpSp>
        <p:nvGrpSpPr>
          <p:cNvPr id="124" name="Group 8">
            <a:extLst>
              <a:ext uri="{FF2B5EF4-FFF2-40B4-BE49-F238E27FC236}">
                <a16:creationId xmlns:a16="http://schemas.microsoft.com/office/drawing/2014/main" xmlns="" id="{4B30F1F7-A347-8799-42EB-E906453E52D2}"/>
              </a:ext>
            </a:extLst>
          </p:cNvPr>
          <p:cNvGrpSpPr/>
          <p:nvPr/>
        </p:nvGrpSpPr>
        <p:grpSpPr>
          <a:xfrm>
            <a:off x="6088709" y="2690987"/>
            <a:ext cx="635625" cy="332971"/>
            <a:chOff x="5615841" y="4238904"/>
            <a:chExt cx="1552845" cy="581023"/>
          </a:xfrm>
          <a:solidFill>
            <a:schemeClr val="bg1"/>
          </a:solidFill>
        </p:grpSpPr>
        <p:sp>
          <p:nvSpPr>
            <p:cNvPr id="125" name="Freeform: Shape 9">
              <a:extLst>
                <a:ext uri="{FF2B5EF4-FFF2-40B4-BE49-F238E27FC236}">
                  <a16:creationId xmlns:a16="http://schemas.microsoft.com/office/drawing/2014/main" xmlns="" id="{49942559-0FF7-97EE-33D4-F6F28BA5C4C0}"/>
                </a:ext>
              </a:extLst>
            </p:cNvPr>
            <p:cNvSpPr/>
            <p:nvPr/>
          </p:nvSpPr>
          <p:spPr>
            <a:xfrm rot="221733">
              <a:off x="5615841" y="4238904"/>
              <a:ext cx="906894" cy="577971"/>
            </a:xfrm>
            <a:custGeom>
              <a:avLst/>
              <a:gdLst>
                <a:gd name="connsiteX0" fmla="*/ 891999 w 904552"/>
                <a:gd name="connsiteY0" fmla="*/ 534735 h 576210"/>
                <a:gd name="connsiteX1" fmla="*/ 789633 w 904552"/>
                <a:gd name="connsiteY1" fmla="*/ 575295 h 576210"/>
                <a:gd name="connsiteX2" fmla="*/ 691774 w 904552"/>
                <a:gd name="connsiteY2" fmla="*/ 575295 h 576210"/>
                <a:gd name="connsiteX3" fmla="*/ 618379 w 904552"/>
                <a:gd name="connsiteY3" fmla="*/ 559521 h 576210"/>
                <a:gd name="connsiteX4" fmla="*/ 453242 w 904552"/>
                <a:gd name="connsiteY4" fmla="*/ 479045 h 576210"/>
                <a:gd name="connsiteX5" fmla="*/ 366006 w 904552"/>
                <a:gd name="connsiteY5" fmla="*/ 381186 h 576210"/>
                <a:gd name="connsiteX6" fmla="*/ 297762 w 904552"/>
                <a:gd name="connsiteY6" fmla="*/ 286224 h 576210"/>
                <a:gd name="connsiteX7" fmla="*/ 206985 w 904552"/>
                <a:gd name="connsiteY7" fmla="*/ 196091 h 576210"/>
                <a:gd name="connsiteX8" fmla="*/ 135844 w 904552"/>
                <a:gd name="connsiteY8" fmla="*/ 135250 h 576210"/>
                <a:gd name="connsiteX9" fmla="*/ 37663 w 904552"/>
                <a:gd name="connsiteY9" fmla="*/ 58959 h 576210"/>
                <a:gd name="connsiteX10" fmla="*/ 0 w 904552"/>
                <a:gd name="connsiteY10" fmla="*/ 31919 h 576210"/>
                <a:gd name="connsiteX11" fmla="*/ 67278 w 904552"/>
                <a:gd name="connsiteY11" fmla="*/ 31919 h 576210"/>
                <a:gd name="connsiteX12" fmla="*/ 351198 w 904552"/>
                <a:gd name="connsiteY12" fmla="*/ 7776 h 576210"/>
                <a:gd name="connsiteX13" fmla="*/ 639625 w 904552"/>
                <a:gd name="connsiteY13" fmla="*/ 45761 h 576210"/>
                <a:gd name="connsiteX14" fmla="*/ 823111 w 904552"/>
                <a:gd name="connsiteY14" fmla="*/ 233110 h 576210"/>
                <a:gd name="connsiteX15" fmla="*/ 906806 w 904552"/>
                <a:gd name="connsiteY15" fmla="*/ 491921 h 576210"/>
                <a:gd name="connsiteX16" fmla="*/ 906163 w 904552"/>
                <a:gd name="connsiteY16" fmla="*/ 499325 h 576210"/>
                <a:gd name="connsiteX17" fmla="*/ 833734 w 904552"/>
                <a:gd name="connsiteY17" fmla="*/ 455868 h 576210"/>
                <a:gd name="connsiteX18" fmla="*/ 717526 w 904552"/>
                <a:gd name="connsiteY18" fmla="*/ 356077 h 576210"/>
                <a:gd name="connsiteX19" fmla="*/ 642844 w 904552"/>
                <a:gd name="connsiteY19" fmla="*/ 254677 h 576210"/>
                <a:gd name="connsiteX20" fmla="*/ 559471 w 904552"/>
                <a:gd name="connsiteY20" fmla="*/ 178708 h 576210"/>
                <a:gd name="connsiteX21" fmla="*/ 481248 w 904552"/>
                <a:gd name="connsiteY21" fmla="*/ 168407 h 576210"/>
                <a:gd name="connsiteX22" fmla="*/ 502172 w 904552"/>
                <a:gd name="connsiteY22" fmla="*/ 175167 h 576210"/>
                <a:gd name="connsiteX23" fmla="*/ 607435 w 904552"/>
                <a:gd name="connsiteY23" fmla="*/ 247595 h 576210"/>
                <a:gd name="connsiteX24" fmla="*/ 673747 w 904552"/>
                <a:gd name="connsiteY24" fmla="*/ 347386 h 576210"/>
                <a:gd name="connsiteX25" fmla="*/ 769031 w 904552"/>
                <a:gd name="connsiteY25" fmla="*/ 441704 h 576210"/>
                <a:gd name="connsiteX26" fmla="*/ 891999 w 904552"/>
                <a:gd name="connsiteY26" fmla="*/ 534735 h 576210"/>
                <a:gd name="connsiteX0" fmla="*/ 891999 w 906893"/>
                <a:gd name="connsiteY0" fmla="*/ 534735 h 577971"/>
                <a:gd name="connsiteX1" fmla="*/ 789633 w 906893"/>
                <a:gd name="connsiteY1" fmla="*/ 575295 h 577971"/>
                <a:gd name="connsiteX2" fmla="*/ 691774 w 906893"/>
                <a:gd name="connsiteY2" fmla="*/ 575295 h 577971"/>
                <a:gd name="connsiteX3" fmla="*/ 618379 w 906893"/>
                <a:gd name="connsiteY3" fmla="*/ 559521 h 577971"/>
                <a:gd name="connsiteX4" fmla="*/ 453242 w 906893"/>
                <a:gd name="connsiteY4" fmla="*/ 479045 h 577971"/>
                <a:gd name="connsiteX5" fmla="*/ 366006 w 906893"/>
                <a:gd name="connsiteY5" fmla="*/ 381186 h 577971"/>
                <a:gd name="connsiteX6" fmla="*/ 297762 w 906893"/>
                <a:gd name="connsiteY6" fmla="*/ 286224 h 577971"/>
                <a:gd name="connsiteX7" fmla="*/ 206985 w 906893"/>
                <a:gd name="connsiteY7" fmla="*/ 196091 h 577971"/>
                <a:gd name="connsiteX8" fmla="*/ 135844 w 906893"/>
                <a:gd name="connsiteY8" fmla="*/ 135250 h 577971"/>
                <a:gd name="connsiteX9" fmla="*/ 37663 w 906893"/>
                <a:gd name="connsiteY9" fmla="*/ 58959 h 577971"/>
                <a:gd name="connsiteX10" fmla="*/ 0 w 906893"/>
                <a:gd name="connsiteY10" fmla="*/ 31919 h 577971"/>
                <a:gd name="connsiteX11" fmla="*/ 351198 w 906893"/>
                <a:gd name="connsiteY11" fmla="*/ 7776 h 577971"/>
                <a:gd name="connsiteX12" fmla="*/ 639625 w 906893"/>
                <a:gd name="connsiteY12" fmla="*/ 45761 h 577971"/>
                <a:gd name="connsiteX13" fmla="*/ 823111 w 906893"/>
                <a:gd name="connsiteY13" fmla="*/ 233110 h 577971"/>
                <a:gd name="connsiteX14" fmla="*/ 906806 w 906893"/>
                <a:gd name="connsiteY14" fmla="*/ 491921 h 577971"/>
                <a:gd name="connsiteX15" fmla="*/ 906163 w 906893"/>
                <a:gd name="connsiteY15" fmla="*/ 499325 h 577971"/>
                <a:gd name="connsiteX16" fmla="*/ 833734 w 906893"/>
                <a:gd name="connsiteY16" fmla="*/ 455868 h 577971"/>
                <a:gd name="connsiteX17" fmla="*/ 717526 w 906893"/>
                <a:gd name="connsiteY17" fmla="*/ 356077 h 577971"/>
                <a:gd name="connsiteX18" fmla="*/ 642844 w 906893"/>
                <a:gd name="connsiteY18" fmla="*/ 254677 h 577971"/>
                <a:gd name="connsiteX19" fmla="*/ 559471 w 906893"/>
                <a:gd name="connsiteY19" fmla="*/ 178708 h 577971"/>
                <a:gd name="connsiteX20" fmla="*/ 481248 w 906893"/>
                <a:gd name="connsiteY20" fmla="*/ 168407 h 577971"/>
                <a:gd name="connsiteX21" fmla="*/ 502172 w 906893"/>
                <a:gd name="connsiteY21" fmla="*/ 175167 h 577971"/>
                <a:gd name="connsiteX22" fmla="*/ 607435 w 906893"/>
                <a:gd name="connsiteY22" fmla="*/ 247595 h 577971"/>
                <a:gd name="connsiteX23" fmla="*/ 673747 w 906893"/>
                <a:gd name="connsiteY23" fmla="*/ 347386 h 577971"/>
                <a:gd name="connsiteX24" fmla="*/ 769031 w 906893"/>
                <a:gd name="connsiteY24" fmla="*/ 441704 h 577971"/>
                <a:gd name="connsiteX25" fmla="*/ 891999 w 906893"/>
                <a:gd name="connsiteY25" fmla="*/ 534735 h 57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6893" h="577971">
                  <a:moveTo>
                    <a:pt x="891999" y="534735"/>
                  </a:moveTo>
                  <a:cubicBezTo>
                    <a:pt x="860774" y="558878"/>
                    <a:pt x="826330" y="570466"/>
                    <a:pt x="789633" y="575295"/>
                  </a:cubicBezTo>
                  <a:cubicBezTo>
                    <a:pt x="757121" y="579479"/>
                    <a:pt x="724286" y="578192"/>
                    <a:pt x="691774" y="575295"/>
                  </a:cubicBezTo>
                  <a:cubicBezTo>
                    <a:pt x="666987" y="573363"/>
                    <a:pt x="642522" y="566603"/>
                    <a:pt x="618379" y="559521"/>
                  </a:cubicBezTo>
                  <a:cubicBezTo>
                    <a:pt x="558827" y="541817"/>
                    <a:pt x="502816" y="516708"/>
                    <a:pt x="453242" y="479045"/>
                  </a:cubicBezTo>
                  <a:cubicBezTo>
                    <a:pt x="418155" y="452005"/>
                    <a:pt x="386286" y="422068"/>
                    <a:pt x="366006" y="381186"/>
                  </a:cubicBezTo>
                  <a:cubicBezTo>
                    <a:pt x="348623" y="345776"/>
                    <a:pt x="322549" y="316483"/>
                    <a:pt x="297762" y="286224"/>
                  </a:cubicBezTo>
                  <a:cubicBezTo>
                    <a:pt x="270400" y="253068"/>
                    <a:pt x="237244" y="226028"/>
                    <a:pt x="206985" y="196091"/>
                  </a:cubicBezTo>
                  <a:cubicBezTo>
                    <a:pt x="184773" y="174201"/>
                    <a:pt x="160309" y="154887"/>
                    <a:pt x="135844" y="135250"/>
                  </a:cubicBezTo>
                  <a:cubicBezTo>
                    <a:pt x="103653" y="109176"/>
                    <a:pt x="70497" y="84068"/>
                    <a:pt x="37663" y="58959"/>
                  </a:cubicBezTo>
                  <a:cubicBezTo>
                    <a:pt x="25431" y="49624"/>
                    <a:pt x="12232" y="40932"/>
                    <a:pt x="0" y="31919"/>
                  </a:cubicBezTo>
                  <a:lnTo>
                    <a:pt x="351198" y="7776"/>
                  </a:lnTo>
                  <a:cubicBezTo>
                    <a:pt x="450667" y="-7997"/>
                    <a:pt x="548204" y="-1881"/>
                    <a:pt x="639625" y="45761"/>
                  </a:cubicBezTo>
                  <a:cubicBezTo>
                    <a:pt x="721067" y="88252"/>
                    <a:pt x="779654" y="153599"/>
                    <a:pt x="823111" y="233110"/>
                  </a:cubicBezTo>
                  <a:cubicBezTo>
                    <a:pt x="867212" y="313908"/>
                    <a:pt x="892321" y="401144"/>
                    <a:pt x="906806" y="491921"/>
                  </a:cubicBezTo>
                  <a:cubicBezTo>
                    <a:pt x="907128" y="493853"/>
                    <a:pt x="906484" y="496106"/>
                    <a:pt x="906163" y="499325"/>
                  </a:cubicBezTo>
                  <a:cubicBezTo>
                    <a:pt x="879444" y="488059"/>
                    <a:pt x="856911" y="470997"/>
                    <a:pt x="833734" y="455868"/>
                  </a:cubicBezTo>
                  <a:cubicBezTo>
                    <a:pt x="790599" y="427540"/>
                    <a:pt x="752614" y="393418"/>
                    <a:pt x="717526" y="356077"/>
                  </a:cubicBezTo>
                  <a:cubicBezTo>
                    <a:pt x="688555" y="325496"/>
                    <a:pt x="667953" y="288155"/>
                    <a:pt x="642844" y="254677"/>
                  </a:cubicBezTo>
                  <a:cubicBezTo>
                    <a:pt x="619989" y="224096"/>
                    <a:pt x="594880" y="196091"/>
                    <a:pt x="559471" y="178708"/>
                  </a:cubicBezTo>
                  <a:cubicBezTo>
                    <a:pt x="534362" y="166475"/>
                    <a:pt x="508288" y="167119"/>
                    <a:pt x="481248" y="168407"/>
                  </a:cubicBezTo>
                  <a:cubicBezTo>
                    <a:pt x="487364" y="174523"/>
                    <a:pt x="495090" y="173879"/>
                    <a:pt x="502172" y="175167"/>
                  </a:cubicBezTo>
                  <a:cubicBezTo>
                    <a:pt x="548848" y="182571"/>
                    <a:pt x="580395" y="211542"/>
                    <a:pt x="607435" y="247595"/>
                  </a:cubicBezTo>
                  <a:cubicBezTo>
                    <a:pt x="631256" y="279786"/>
                    <a:pt x="652823" y="313264"/>
                    <a:pt x="673747" y="347386"/>
                  </a:cubicBezTo>
                  <a:cubicBezTo>
                    <a:pt x="697890" y="386336"/>
                    <a:pt x="735231" y="412411"/>
                    <a:pt x="769031" y="441704"/>
                  </a:cubicBezTo>
                  <a:cubicBezTo>
                    <a:pt x="807338" y="474860"/>
                    <a:pt x="848220" y="506085"/>
                    <a:pt x="891999" y="534735"/>
                  </a:cubicBezTo>
                  <a:close/>
                </a:path>
              </a:pathLst>
            </a:custGeom>
            <a:grpFill/>
            <a:ln w="3208" cap="flat">
              <a:noFill/>
              <a:prstDash val="solid"/>
              <a:miter/>
            </a:ln>
          </p:spPr>
          <p:txBody>
            <a:bodyPr rtlCol="0" anchor="ctr"/>
            <a:lstStyle/>
            <a:p>
              <a:endParaRPr lang="en-US" dirty="0"/>
            </a:p>
          </p:txBody>
        </p:sp>
        <p:sp>
          <p:nvSpPr>
            <p:cNvPr id="126" name="Freeform: Shape 10">
              <a:extLst>
                <a:ext uri="{FF2B5EF4-FFF2-40B4-BE49-F238E27FC236}">
                  <a16:creationId xmlns:a16="http://schemas.microsoft.com/office/drawing/2014/main" xmlns="" id="{DF8F82B6-FBD6-7690-C799-6693707FDFBD}"/>
                </a:ext>
              </a:extLst>
            </p:cNvPr>
            <p:cNvSpPr/>
            <p:nvPr/>
          </p:nvSpPr>
          <p:spPr>
            <a:xfrm>
              <a:off x="6530026" y="4411923"/>
              <a:ext cx="638660" cy="408004"/>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grpFill/>
            <a:ln w="3208" cap="flat">
              <a:noFill/>
              <a:prstDash val="solid"/>
              <a:miter/>
            </a:ln>
          </p:spPr>
          <p:txBody>
            <a:bodyPr rtlCol="0" anchor="ctr"/>
            <a:lstStyle/>
            <a:p>
              <a:endParaRPr lang="en-US" dirty="0"/>
            </a:p>
          </p:txBody>
        </p:sp>
      </p:grpSp>
      <p:pic>
        <p:nvPicPr>
          <p:cNvPr id="1025" name="Picture 4" descr="Objetivo de Desarrollo Sostenible 7 - Wikipedia, la enciclopedia libre">
            <a:extLst>
              <a:ext uri="{FF2B5EF4-FFF2-40B4-BE49-F238E27FC236}">
                <a16:creationId xmlns:a16="http://schemas.microsoft.com/office/drawing/2014/main" xmlns="" id="{E7AE2C1D-5D9F-5205-F948-6E079C8DC946}"/>
              </a:ext>
            </a:extLst>
          </p:cNvPr>
          <p:cNvPicPr>
            <a:picLocks noChangeAspect="1" noChangeArrowheads="1"/>
          </p:cNvPicPr>
          <p:nvPr/>
        </p:nvPicPr>
        <p:blipFill>
          <a:blip r:embed="rId14" cstate="screen">
            <a:extLst>
              <a:ext uri="{28A0092B-C50C-407E-A947-70E740481C1C}">
                <a14:useLocalDpi xmlns:a14="http://schemas.microsoft.com/office/drawing/2010/main" xmlns=""/>
              </a:ext>
            </a:extLst>
          </a:blip>
          <a:srcRect/>
          <a:stretch>
            <a:fillRect/>
          </a:stretch>
        </p:blipFill>
        <p:spPr bwMode="auto">
          <a:xfrm>
            <a:off x="4397001" y="4583434"/>
            <a:ext cx="562951" cy="562951"/>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8" descr="ODS 13">
            <a:extLst>
              <a:ext uri="{FF2B5EF4-FFF2-40B4-BE49-F238E27FC236}">
                <a16:creationId xmlns:a16="http://schemas.microsoft.com/office/drawing/2014/main" xmlns="" id="{099D14D7-AE1D-8476-658F-69CC75CE5D04}"/>
              </a:ext>
            </a:extLst>
          </p:cNvPr>
          <p:cNvPicPr>
            <a:picLocks noChangeAspect="1" noChangeArrowheads="1"/>
          </p:cNvPicPr>
          <p:nvPr/>
        </p:nvPicPr>
        <p:blipFill>
          <a:blip r:embed="rId15" cstate="screen">
            <a:extLst>
              <a:ext uri="{28A0092B-C50C-407E-A947-70E740481C1C}">
                <a14:useLocalDpi xmlns:a14="http://schemas.microsoft.com/office/drawing/2010/main" xmlns=""/>
              </a:ext>
            </a:extLst>
          </a:blip>
          <a:srcRect/>
          <a:stretch>
            <a:fillRect/>
          </a:stretch>
        </p:blipFill>
        <p:spPr bwMode="auto">
          <a:xfrm>
            <a:off x="1453290" y="4609578"/>
            <a:ext cx="541595" cy="561377"/>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Imagen 1031">
            <a:extLst>
              <a:ext uri="{FF2B5EF4-FFF2-40B4-BE49-F238E27FC236}">
                <a16:creationId xmlns:a16="http://schemas.microsoft.com/office/drawing/2014/main" xmlns="" id="{0235234E-BA64-F52D-0267-F667BCC858FA}"/>
              </a:ext>
            </a:extLst>
          </p:cNvPr>
          <p:cNvPicPr>
            <a:picLocks noChangeAspect="1"/>
          </p:cNvPicPr>
          <p:nvPr/>
        </p:nvPicPr>
        <p:blipFill>
          <a:blip r:embed="rId16" cstate="print"/>
          <a:stretch>
            <a:fillRect/>
          </a:stretch>
        </p:blipFill>
        <p:spPr>
          <a:xfrm>
            <a:off x="7281391" y="4658885"/>
            <a:ext cx="493534" cy="493534"/>
          </a:xfrm>
          <a:prstGeom prst="rect">
            <a:avLst/>
          </a:prstGeom>
        </p:spPr>
      </p:pic>
      <p:sp>
        <p:nvSpPr>
          <p:cNvPr id="5" name="Rectángulo: esquinas redondeadas 4">
            <a:extLst>
              <a:ext uri="{FF2B5EF4-FFF2-40B4-BE49-F238E27FC236}">
                <a16:creationId xmlns:a16="http://schemas.microsoft.com/office/drawing/2014/main" xmlns="" id="{20617C21-DC7F-34BB-1C9C-BC7CA50B6238}"/>
              </a:ext>
            </a:extLst>
          </p:cNvPr>
          <p:cNvSpPr/>
          <p:nvPr/>
        </p:nvSpPr>
        <p:spPr>
          <a:xfrm>
            <a:off x="6073293" y="-982"/>
            <a:ext cx="2847940" cy="43221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s-MX" sz="2400" b="1" dirty="0" err="1" smtClean="0">
                <a:solidFill>
                  <a:srgbClr val="FFC000"/>
                </a:solidFill>
                <a:latin typeface="Arial" panose="020B0604020202020204" pitchFamily="34" charset="0"/>
                <a:cs typeface="Arial" panose="020B0604020202020204" pitchFamily="34" charset="0"/>
              </a:rPr>
              <a:t>Advances</a:t>
            </a:r>
            <a:r>
              <a:rPr lang="es-MX" sz="2400" b="1" dirty="0" smtClean="0">
                <a:solidFill>
                  <a:srgbClr val="FFC000"/>
                </a:solidFill>
                <a:latin typeface="Arial" panose="020B0604020202020204" pitchFamily="34" charset="0"/>
                <a:cs typeface="Arial" panose="020B0604020202020204" pitchFamily="34" charset="0"/>
              </a:rPr>
              <a:t> </a:t>
            </a:r>
            <a:r>
              <a:rPr lang="es-MX" sz="2400" b="1" dirty="0">
                <a:solidFill>
                  <a:srgbClr val="FFC000"/>
                </a:solidFill>
                <a:latin typeface="Arial" panose="020B0604020202020204" pitchFamily="34" charset="0"/>
                <a:cs typeface="Arial" panose="020B0604020202020204" pitchFamily="34" charset="0"/>
              </a:rPr>
              <a:t>2022</a:t>
            </a:r>
            <a:endParaRPr lang="es-CO" sz="2400" b="1" dirty="0" err="1">
              <a:solidFill>
                <a:srgbClr val="FFC000"/>
              </a:solidFill>
              <a:latin typeface="Arial" panose="020B0604020202020204" pitchFamily="34" charset="0"/>
              <a:cs typeface="Arial" panose="020B0604020202020204" pitchFamily="34" charset="0"/>
            </a:endParaRPr>
          </a:p>
        </p:txBody>
      </p:sp>
      <p:sp>
        <p:nvSpPr>
          <p:cNvPr id="9" name="Rectángulo: esquinas redondeadas 8">
            <a:extLst>
              <a:ext uri="{FF2B5EF4-FFF2-40B4-BE49-F238E27FC236}">
                <a16:creationId xmlns:a16="http://schemas.microsoft.com/office/drawing/2014/main" xmlns="" id="{4026792E-2F4C-D977-4E23-6168AC3E99C7}"/>
              </a:ext>
            </a:extLst>
          </p:cNvPr>
          <p:cNvSpPr/>
          <p:nvPr/>
        </p:nvSpPr>
        <p:spPr>
          <a:xfrm>
            <a:off x="-108520" y="-92546"/>
            <a:ext cx="45719" cy="45719"/>
          </a:xfrm>
          <a:prstGeom prst="round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s-CO" sz="1600" dirty="0" err="1">
              <a:solidFill>
                <a:schemeClr val="bg1"/>
              </a:solidFill>
            </a:endParaRPr>
          </a:p>
        </p:txBody>
      </p:sp>
    </p:spTree>
    <p:extLst>
      <p:ext uri="{BB962C8B-B14F-4D97-AF65-F5344CB8AC3E}">
        <p14:creationId xmlns:p14="http://schemas.microsoft.com/office/powerpoint/2010/main" xmlns="" val="4198585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1D52CE34-2078-FE41-AC26-9A6352CF4406}"/>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6096005" y="-1"/>
            <a:ext cx="3047997" cy="1417723"/>
          </a:xfrm>
          <a:prstGeom prst="rect">
            <a:avLst/>
          </a:prstGeom>
        </p:spPr>
      </p:pic>
      <p:pic>
        <p:nvPicPr>
          <p:cNvPr id="17" name="Imagen 16">
            <a:extLst>
              <a:ext uri="{FF2B5EF4-FFF2-40B4-BE49-F238E27FC236}">
                <a16:creationId xmlns:a16="http://schemas.microsoft.com/office/drawing/2014/main" xmlns="" id="{68503596-97B1-FE4B-B703-7F5BA676B8EB}"/>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0" y="0"/>
            <a:ext cx="3045166" cy="1461860"/>
          </a:xfrm>
          <a:prstGeom prst="rect">
            <a:avLst/>
          </a:prstGeom>
        </p:spPr>
      </p:pic>
      <p:pic>
        <p:nvPicPr>
          <p:cNvPr id="28" name="Imagen 27">
            <a:extLst>
              <a:ext uri="{FF2B5EF4-FFF2-40B4-BE49-F238E27FC236}">
                <a16:creationId xmlns:a16="http://schemas.microsoft.com/office/drawing/2014/main" xmlns="" id="{681BEC9D-B4F7-1A40-84CA-14FF18A3FA46}"/>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3034287" y="1"/>
            <a:ext cx="3064540" cy="1375016"/>
          </a:xfrm>
          <a:prstGeom prst="rect">
            <a:avLst/>
          </a:prstGeom>
        </p:spPr>
      </p:pic>
      <p:sp>
        <p:nvSpPr>
          <p:cNvPr id="65" name="Rectángulo 64">
            <a:extLst>
              <a:ext uri="{FF2B5EF4-FFF2-40B4-BE49-F238E27FC236}">
                <a16:creationId xmlns:a16="http://schemas.microsoft.com/office/drawing/2014/main" xmlns="" id="{58780C00-B101-FC4E-BADE-1D4D5CC8F675}"/>
              </a:ext>
            </a:extLst>
          </p:cNvPr>
          <p:cNvSpPr/>
          <p:nvPr/>
        </p:nvSpPr>
        <p:spPr>
          <a:xfrm>
            <a:off x="0" y="26000"/>
            <a:ext cx="9144000" cy="1423099"/>
          </a:xfrm>
          <a:prstGeom prst="rect">
            <a:avLst/>
          </a:prstGeom>
          <a:solidFill>
            <a:srgbClr val="00206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Fira Sans" panose="020B0503050000020004" pitchFamily="34" charset="0"/>
              <a:cs typeface="Arial" panose="020B0604020202020204" pitchFamily="34" charset="0"/>
            </a:endParaRPr>
          </a:p>
        </p:txBody>
      </p:sp>
      <p:cxnSp>
        <p:nvCxnSpPr>
          <p:cNvPr id="63" name="Conector recto 142">
            <a:extLst>
              <a:ext uri="{FF2B5EF4-FFF2-40B4-BE49-F238E27FC236}">
                <a16:creationId xmlns:a16="http://schemas.microsoft.com/office/drawing/2014/main" xmlns="" id="{31957F8B-A1EA-4C48-9C65-56132EDEDC62}"/>
              </a:ext>
            </a:extLst>
          </p:cNvPr>
          <p:cNvCxnSpPr>
            <a:cxnSpLocks/>
          </p:cNvCxnSpPr>
          <p:nvPr/>
        </p:nvCxnSpPr>
        <p:spPr>
          <a:xfrm flipH="1">
            <a:off x="-63539" y="1423685"/>
            <a:ext cx="9207539" cy="0"/>
          </a:xfrm>
          <a:prstGeom prst="line">
            <a:avLst/>
          </a:prstGeom>
          <a:ln w="114300">
            <a:solidFill>
              <a:srgbClr val="B2C800"/>
            </a:solidFill>
          </a:ln>
        </p:spPr>
        <p:style>
          <a:lnRef idx="1">
            <a:schemeClr val="accent1"/>
          </a:lnRef>
          <a:fillRef idx="0">
            <a:schemeClr val="accent1"/>
          </a:fillRef>
          <a:effectRef idx="0">
            <a:schemeClr val="accent1"/>
          </a:effectRef>
          <a:fontRef idx="minor">
            <a:schemeClr val="tx1"/>
          </a:fontRef>
        </p:style>
      </p:cxnSp>
      <p:sp>
        <p:nvSpPr>
          <p:cNvPr id="66" name="Elipse 143">
            <a:extLst>
              <a:ext uri="{FF2B5EF4-FFF2-40B4-BE49-F238E27FC236}">
                <a16:creationId xmlns:a16="http://schemas.microsoft.com/office/drawing/2014/main" xmlns="" id="{A173EAF1-E305-964E-91D1-622F11109B41}"/>
              </a:ext>
            </a:extLst>
          </p:cNvPr>
          <p:cNvSpPr/>
          <p:nvPr/>
        </p:nvSpPr>
        <p:spPr>
          <a:xfrm>
            <a:off x="-163276" y="891478"/>
            <a:ext cx="813692" cy="813692"/>
          </a:xfrm>
          <a:prstGeom prst="ellipse">
            <a:avLst/>
          </a:prstGeom>
          <a:solidFill>
            <a:srgbClr val="B2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latin typeface="Fira Sans" panose="020B0503050000020004" pitchFamily="34" charset="0"/>
            </a:endParaRPr>
          </a:p>
        </p:txBody>
      </p:sp>
      <p:sp>
        <p:nvSpPr>
          <p:cNvPr id="79" name="Elipse 144">
            <a:extLst>
              <a:ext uri="{FF2B5EF4-FFF2-40B4-BE49-F238E27FC236}">
                <a16:creationId xmlns:a16="http://schemas.microsoft.com/office/drawing/2014/main" xmlns="" id="{6D83D4B2-6166-3A47-815B-16C39758618B}"/>
              </a:ext>
            </a:extLst>
          </p:cNvPr>
          <p:cNvSpPr/>
          <p:nvPr/>
        </p:nvSpPr>
        <p:spPr>
          <a:xfrm>
            <a:off x="416171" y="774528"/>
            <a:ext cx="457663" cy="457663"/>
          </a:xfrm>
          <a:prstGeom prst="ellipse">
            <a:avLst/>
          </a:prstGeom>
          <a:solidFill>
            <a:srgbClr val="009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latin typeface="Fira Sans" panose="020B0503050000020004" pitchFamily="34" charset="0"/>
            </a:endParaRPr>
          </a:p>
        </p:txBody>
      </p:sp>
      <p:sp>
        <p:nvSpPr>
          <p:cNvPr id="609" name="Rectangle 21">
            <a:extLst>
              <a:ext uri="{FF2B5EF4-FFF2-40B4-BE49-F238E27FC236}">
                <a16:creationId xmlns:a16="http://schemas.microsoft.com/office/drawing/2014/main" xmlns="" id="{FD19CBAB-C919-4F30-BFF3-2559CCE48646}"/>
              </a:ext>
            </a:extLst>
          </p:cNvPr>
          <p:cNvSpPr/>
          <p:nvPr/>
        </p:nvSpPr>
        <p:spPr>
          <a:xfrm>
            <a:off x="873834" y="656106"/>
            <a:ext cx="8404588" cy="600164"/>
          </a:xfrm>
          <a:prstGeom prst="rect">
            <a:avLst/>
          </a:prstGeom>
        </p:spPr>
        <p:txBody>
          <a:bodyPr wrap="square">
            <a:spAutoFit/>
          </a:bodyPr>
          <a:lstStyle/>
          <a:p>
            <a:pPr algn="ctr"/>
            <a:r>
              <a:rPr lang="en-US" sz="3300" dirty="0">
                <a:solidFill>
                  <a:schemeClr val="bg1"/>
                </a:solidFill>
                <a:latin typeface="Fira Sans" panose="020B0503050000020004" pitchFamily="34" charset="0"/>
                <a:cs typeface="Arial" panose="020B0604020202020204" pitchFamily="34" charset="0"/>
              </a:rPr>
              <a:t>We are an </a:t>
            </a:r>
            <a:r>
              <a:rPr lang="en-US" sz="3300" i="1" dirty="0">
                <a:solidFill>
                  <a:srgbClr val="009639"/>
                </a:solidFill>
                <a:latin typeface="Fira Sans" panose="020B0503050000020004" pitchFamily="34" charset="0"/>
                <a:cs typeface="Arial" panose="020B0604020202020204" pitchFamily="34" charset="0"/>
              </a:rPr>
              <a:t>Op</a:t>
            </a:r>
            <a:r>
              <a:rPr lang="en-US" sz="3300" i="1" dirty="0">
                <a:solidFill>
                  <a:srgbClr val="FF3399"/>
                </a:solidFill>
                <a:latin typeface="Fira Sans" panose="020B0503050000020004" pitchFamily="34" charset="0"/>
                <a:cs typeface="Arial" panose="020B0604020202020204" pitchFamily="34" charset="0"/>
              </a:rPr>
              <a:t>e</a:t>
            </a:r>
            <a:r>
              <a:rPr lang="en-US" sz="3300" i="1" dirty="0">
                <a:solidFill>
                  <a:srgbClr val="FFC000"/>
                </a:solidFill>
                <a:latin typeface="Fira Sans" panose="020B0503050000020004" pitchFamily="34" charset="0"/>
                <a:cs typeface="Arial" panose="020B0604020202020204" pitchFamily="34" charset="0"/>
              </a:rPr>
              <a:t>n</a:t>
            </a:r>
            <a:r>
              <a:rPr lang="en-US" sz="3300" i="1" dirty="0">
                <a:solidFill>
                  <a:schemeClr val="bg1"/>
                </a:solidFill>
                <a:latin typeface="Fira Sans" panose="020B0503050000020004" pitchFamily="34" charset="0"/>
                <a:cs typeface="Arial" panose="020B0604020202020204" pitchFamily="34" charset="0"/>
              </a:rPr>
              <a:t> </a:t>
            </a:r>
            <a:r>
              <a:rPr lang="en-US" sz="3300" i="1" dirty="0" smtClean="0">
                <a:solidFill>
                  <a:schemeClr val="bg1"/>
                </a:solidFill>
                <a:latin typeface="Fira Sans" panose="020B0503050000020004" pitchFamily="34" charset="0"/>
                <a:cs typeface="Arial" panose="020B0604020202020204" pitchFamily="34" charset="0"/>
              </a:rPr>
              <a:t>Door</a:t>
            </a:r>
            <a:r>
              <a:rPr lang="en-US" sz="3300" dirty="0" smtClean="0">
                <a:solidFill>
                  <a:schemeClr val="bg1"/>
                </a:solidFill>
                <a:latin typeface="Fira Sans" panose="020B0503050000020004" pitchFamily="34" charset="0"/>
                <a:cs typeface="Arial" panose="020B0604020202020204" pitchFamily="34" charset="0"/>
              </a:rPr>
              <a:t> </a:t>
            </a:r>
            <a:r>
              <a:rPr lang="en-US" sz="3300" dirty="0">
                <a:solidFill>
                  <a:schemeClr val="bg1"/>
                </a:solidFill>
                <a:latin typeface="Fira Sans" panose="020B0503050000020004" pitchFamily="34" charset="0"/>
                <a:cs typeface="Arial" panose="020B0604020202020204" pitchFamily="34" charset="0"/>
              </a:rPr>
              <a:t>company</a:t>
            </a:r>
            <a:endParaRPr lang="es-CO" sz="3300" b="1" i="1" dirty="0">
              <a:solidFill>
                <a:srgbClr val="FFC000"/>
              </a:solidFill>
              <a:latin typeface="Fira Sans Ultra" panose="020B0503050000020004" pitchFamily="34" charset="0"/>
              <a:ea typeface="Fira Sans Ultra" panose="020B0503050000020004" pitchFamily="34" charset="0"/>
              <a:cs typeface="Arial" panose="020B0604020202020204" pitchFamily="34" charset="0"/>
            </a:endParaRPr>
          </a:p>
        </p:txBody>
      </p:sp>
      <p:sp>
        <p:nvSpPr>
          <p:cNvPr id="5" name="Marcador de número de diapositiva 4">
            <a:extLst>
              <a:ext uri="{FF2B5EF4-FFF2-40B4-BE49-F238E27FC236}">
                <a16:creationId xmlns:a16="http://schemas.microsoft.com/office/drawing/2014/main" xmlns="" id="{1F3BE967-8067-4078-9122-85A78D1F2338}"/>
              </a:ext>
            </a:extLst>
          </p:cNvPr>
          <p:cNvSpPr>
            <a:spLocks noGrp="1"/>
          </p:cNvSpPr>
          <p:nvPr>
            <p:ph type="sldNum" sz="quarter" idx="12"/>
          </p:nvPr>
        </p:nvSpPr>
        <p:spPr/>
        <p:txBody>
          <a:bodyPr/>
          <a:lstStyle/>
          <a:p>
            <a:endParaRPr lang="es-CO" dirty="0">
              <a:latin typeface="Fira Sans" panose="020B0503050000020004" pitchFamily="34" charset="0"/>
            </a:endParaRPr>
          </a:p>
        </p:txBody>
      </p:sp>
      <p:pic>
        <p:nvPicPr>
          <p:cNvPr id="4" name="Imagen 3">
            <a:extLst>
              <a:ext uri="{FF2B5EF4-FFF2-40B4-BE49-F238E27FC236}">
                <a16:creationId xmlns:a16="http://schemas.microsoft.com/office/drawing/2014/main" xmlns="" id="{93CD5D2C-F43D-D15D-68FD-15A67ED9EAD3}"/>
              </a:ext>
            </a:extLst>
          </p:cNvPr>
          <p:cNvPicPr>
            <a:picLocks noChangeAspect="1"/>
          </p:cNvPicPr>
          <p:nvPr/>
        </p:nvPicPr>
        <p:blipFill>
          <a:blip r:embed="rId6"/>
          <a:stretch>
            <a:fillRect/>
          </a:stretch>
        </p:blipFill>
        <p:spPr>
          <a:xfrm>
            <a:off x="416171" y="1612670"/>
            <a:ext cx="4558740" cy="3514029"/>
          </a:xfrm>
          <a:prstGeom prst="rect">
            <a:avLst/>
          </a:prstGeom>
        </p:spPr>
      </p:pic>
      <p:sp>
        <p:nvSpPr>
          <p:cNvPr id="2" name="CuadroTexto 1">
            <a:extLst>
              <a:ext uri="{FF2B5EF4-FFF2-40B4-BE49-F238E27FC236}">
                <a16:creationId xmlns:a16="http://schemas.microsoft.com/office/drawing/2014/main" xmlns="" id="{22ECD676-40DE-2359-46FA-47AB5C28E71C}"/>
              </a:ext>
            </a:extLst>
          </p:cNvPr>
          <p:cNvSpPr txBox="1"/>
          <p:nvPr/>
        </p:nvSpPr>
        <p:spPr>
          <a:xfrm>
            <a:off x="5364089" y="1625383"/>
            <a:ext cx="3672408" cy="1408078"/>
          </a:xfrm>
          <a:prstGeom prst="rect">
            <a:avLst/>
          </a:prstGeom>
          <a:noFill/>
        </p:spPr>
        <p:txBody>
          <a:bodyPr wrap="square" rtlCol="0">
            <a:spAutoFit/>
          </a:bodyPr>
          <a:lstStyle/>
          <a:p>
            <a:pPr defTabSz="685800"/>
            <a:r>
              <a:rPr lang="es-MX" sz="1200" b="1" dirty="0">
                <a:latin typeface="Arial" panose="020B0604020202020204" pitchFamily="34" charset="0"/>
                <a:cs typeface="Arial" panose="020B0604020202020204" pitchFamily="34" charset="0"/>
              </a:rPr>
              <a:t>ADVANCES IN TGI </a:t>
            </a:r>
            <a:r>
              <a:rPr lang="es-MX" sz="1200" b="1" dirty="0" smtClean="0">
                <a:latin typeface="Arial" panose="020B0604020202020204" pitchFamily="34" charset="0"/>
                <a:cs typeface="Arial" panose="020B0604020202020204" pitchFamily="34" charset="0"/>
              </a:rPr>
              <a:t>2022</a:t>
            </a:r>
          </a:p>
          <a:p>
            <a:pPr marL="171450" indent="-171450" defTabSz="685800">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50</a:t>
            </a:r>
            <a:r>
              <a:rPr lang="en-US" sz="1200" dirty="0">
                <a:solidFill>
                  <a:srgbClr val="002060"/>
                </a:solidFill>
                <a:latin typeface="Arial" panose="020B0604020202020204" pitchFamily="34" charset="0"/>
                <a:cs typeface="Arial" panose="020B0604020202020204" pitchFamily="34" charset="0"/>
              </a:rPr>
              <a:t>% women in senior </a:t>
            </a:r>
            <a:r>
              <a:rPr lang="en-US" sz="1200" dirty="0" smtClean="0">
                <a:solidFill>
                  <a:srgbClr val="002060"/>
                </a:solidFill>
                <a:latin typeface="Arial" panose="020B0604020202020204" pitchFamily="34" charset="0"/>
                <a:cs typeface="Arial" panose="020B0604020202020204" pitchFamily="34" charset="0"/>
              </a:rPr>
              <a:t>management</a:t>
            </a:r>
          </a:p>
          <a:p>
            <a:pPr marL="171450" indent="-171450" fontAlgn="ctr">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40</a:t>
            </a:r>
            <a:r>
              <a:rPr lang="en-US" sz="1200" dirty="0">
                <a:solidFill>
                  <a:srgbClr val="002060"/>
                </a:solidFill>
                <a:latin typeface="Arial" panose="020B0604020202020204" pitchFamily="34" charset="0"/>
                <a:cs typeface="Arial" panose="020B0604020202020204" pitchFamily="34" charset="0"/>
              </a:rPr>
              <a:t>% women in middle </a:t>
            </a:r>
            <a:r>
              <a:rPr lang="en-US" sz="1200" dirty="0" smtClean="0">
                <a:solidFill>
                  <a:srgbClr val="002060"/>
                </a:solidFill>
                <a:latin typeface="Arial" panose="020B0604020202020204" pitchFamily="34" charset="0"/>
                <a:cs typeface="Arial" panose="020B0604020202020204" pitchFamily="34" charset="0"/>
              </a:rPr>
              <a:t>management</a:t>
            </a:r>
          </a:p>
          <a:p>
            <a:pPr marL="171450" indent="-171450" fontAlgn="ctr">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10</a:t>
            </a:r>
            <a:r>
              <a:rPr lang="en-US" sz="1200" dirty="0">
                <a:solidFill>
                  <a:srgbClr val="002060"/>
                </a:solidFill>
                <a:latin typeface="Arial" panose="020B0604020202020204" pitchFamily="34" charset="0"/>
                <a:cs typeface="Arial" panose="020B0604020202020204" pitchFamily="34" charset="0"/>
              </a:rPr>
              <a:t>% women/youth in operational </a:t>
            </a:r>
            <a:r>
              <a:rPr lang="en-US" sz="1200" dirty="0" smtClean="0">
                <a:solidFill>
                  <a:srgbClr val="002060"/>
                </a:solidFill>
                <a:latin typeface="Arial" panose="020B0604020202020204" pitchFamily="34" charset="0"/>
                <a:cs typeface="Arial" panose="020B0604020202020204" pitchFamily="34" charset="0"/>
              </a:rPr>
              <a:t>positions</a:t>
            </a:r>
          </a:p>
          <a:p>
            <a:pPr marL="171450" indent="-171450" fontAlgn="ctr">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5</a:t>
            </a:r>
            <a:r>
              <a:rPr lang="en-US" sz="1200" dirty="0">
                <a:solidFill>
                  <a:srgbClr val="002060"/>
                </a:solidFill>
                <a:latin typeface="Arial" panose="020B0604020202020204" pitchFamily="34" charset="0"/>
                <a:cs typeface="Arial" panose="020B0604020202020204" pitchFamily="34" charset="0"/>
              </a:rPr>
              <a:t>% ethnic/racial </a:t>
            </a:r>
            <a:r>
              <a:rPr lang="en-US" sz="1200" dirty="0" smtClean="0">
                <a:solidFill>
                  <a:srgbClr val="002060"/>
                </a:solidFill>
                <a:latin typeface="Arial" panose="020B0604020202020204" pitchFamily="34" charset="0"/>
                <a:cs typeface="Arial" panose="020B0604020202020204" pitchFamily="34" charset="0"/>
              </a:rPr>
              <a:t>minorities</a:t>
            </a:r>
          </a:p>
          <a:p>
            <a:pPr marL="171450" indent="-171450" fontAlgn="ctr">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2</a:t>
            </a:r>
            <a:r>
              <a:rPr lang="en-US" sz="1200" dirty="0">
                <a:solidFill>
                  <a:srgbClr val="002060"/>
                </a:solidFill>
                <a:latin typeface="Arial" panose="020B0604020202020204" pitchFamily="34" charset="0"/>
                <a:cs typeface="Arial" panose="020B0604020202020204" pitchFamily="34" charset="0"/>
              </a:rPr>
              <a:t>% people with </a:t>
            </a:r>
            <a:r>
              <a:rPr lang="en-US" sz="1200" dirty="0" smtClean="0">
                <a:solidFill>
                  <a:srgbClr val="002060"/>
                </a:solidFill>
                <a:latin typeface="Arial" panose="020B0604020202020204" pitchFamily="34" charset="0"/>
                <a:cs typeface="Arial" panose="020B0604020202020204" pitchFamily="34" charset="0"/>
              </a:rPr>
              <a:t>disabilities</a:t>
            </a:r>
          </a:p>
          <a:p>
            <a:pPr marL="171450" indent="-171450" fontAlgn="ctr">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3</a:t>
            </a:r>
            <a:r>
              <a:rPr lang="en-US" sz="1200" dirty="0">
                <a:solidFill>
                  <a:srgbClr val="002060"/>
                </a:solidFill>
                <a:latin typeface="Arial" panose="020B0604020202020204" pitchFamily="34" charset="0"/>
                <a:cs typeface="Arial" panose="020B0604020202020204" pitchFamily="34" charset="0"/>
              </a:rPr>
              <a:t>% LGBTQ+ </a:t>
            </a:r>
            <a:r>
              <a:rPr lang="es-CO" sz="1350" dirty="0">
                <a:solidFill>
                  <a:srgbClr val="002060"/>
                </a:solidFill>
                <a:latin typeface="Calibri" panose="020F0502020204030204"/>
              </a:rPr>
              <a:t>		</a:t>
            </a:r>
          </a:p>
        </p:txBody>
      </p:sp>
      <p:sp>
        <p:nvSpPr>
          <p:cNvPr id="3" name="CuadroTexto 2">
            <a:extLst>
              <a:ext uri="{FF2B5EF4-FFF2-40B4-BE49-F238E27FC236}">
                <a16:creationId xmlns:a16="http://schemas.microsoft.com/office/drawing/2014/main" xmlns="" id="{115F213A-F452-B5E6-7317-8455BB4BB717}"/>
              </a:ext>
            </a:extLst>
          </p:cNvPr>
          <p:cNvSpPr txBox="1"/>
          <p:nvPr/>
        </p:nvSpPr>
        <p:spPr>
          <a:xfrm>
            <a:off x="5364089" y="3075806"/>
            <a:ext cx="3579327" cy="1384995"/>
          </a:xfrm>
          <a:prstGeom prst="rect">
            <a:avLst/>
          </a:prstGeom>
          <a:noFill/>
        </p:spPr>
        <p:txBody>
          <a:bodyPr wrap="square" rtlCol="0">
            <a:spAutoFit/>
          </a:bodyPr>
          <a:lstStyle/>
          <a:p>
            <a:pPr defTabSz="685800"/>
            <a:r>
              <a:rPr lang="es-MX" sz="1200" b="1" dirty="0">
                <a:latin typeface="Arial" panose="020B0604020202020204" pitchFamily="34" charset="0"/>
                <a:cs typeface="Arial" panose="020B0604020202020204" pitchFamily="34" charset="0"/>
              </a:rPr>
              <a:t>PROGRESS IN TERRITORY 2022</a:t>
            </a:r>
            <a:endParaRPr lang="es-MX" sz="1200" b="1" dirty="0">
              <a:solidFill>
                <a:srgbClr val="FF0000"/>
              </a:solidFill>
              <a:latin typeface="Arial" panose="020B0604020202020204" pitchFamily="34" charset="0"/>
              <a:cs typeface="Arial" panose="020B0604020202020204" pitchFamily="34" charset="0"/>
            </a:endParaRPr>
          </a:p>
          <a:p>
            <a:pPr marL="171450" indent="-171450" defTabSz="685800">
              <a:buFont typeface="Wingdings" panose="05000000000000000000" pitchFamily="2" charset="2"/>
              <a:buChar char="ü"/>
            </a:pPr>
            <a:r>
              <a:rPr lang="en-US" sz="1200" dirty="0">
                <a:solidFill>
                  <a:srgbClr val="002060"/>
                </a:solidFill>
                <a:latin typeface="Arial" panose="020B0604020202020204" pitchFamily="34" charset="0"/>
                <a:cs typeface="Arial" panose="020B0604020202020204" pitchFamily="34" charset="0"/>
              </a:rPr>
              <a:t>Signing and beginning of the training process for 200 women and support for 30 enterprises</a:t>
            </a:r>
            <a:r>
              <a:rPr lang="en-US" sz="1200" dirty="0" smtClean="0">
                <a:solidFill>
                  <a:srgbClr val="002060"/>
                </a:solidFill>
                <a:latin typeface="Arial" panose="020B0604020202020204" pitchFamily="34" charset="0"/>
                <a:cs typeface="Arial" panose="020B0604020202020204" pitchFamily="34" charset="0"/>
              </a:rPr>
              <a:t>.</a:t>
            </a:r>
          </a:p>
          <a:p>
            <a:pPr marL="171450" indent="-171450" defTabSz="685800">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20 </a:t>
            </a:r>
            <a:r>
              <a:rPr lang="en-US" sz="1200" dirty="0">
                <a:solidFill>
                  <a:srgbClr val="002060"/>
                </a:solidFill>
                <a:latin typeface="Arial" panose="020B0604020202020204" pitchFamily="34" charset="0"/>
                <a:cs typeface="Arial" panose="020B0604020202020204" pitchFamily="34" charset="0"/>
              </a:rPr>
              <a:t>registered TGI Mentors and/or </a:t>
            </a:r>
            <a:r>
              <a:rPr lang="en-US" sz="1200" dirty="0" smtClean="0">
                <a:solidFill>
                  <a:srgbClr val="002060"/>
                </a:solidFill>
                <a:latin typeface="Arial" panose="020B0604020202020204" pitchFamily="34" charset="0"/>
                <a:cs typeface="Arial" panose="020B0604020202020204" pitchFamily="34" charset="0"/>
              </a:rPr>
              <a:t>volunteers</a:t>
            </a:r>
          </a:p>
          <a:p>
            <a:pPr marL="171450" indent="-171450" defTabSz="685800">
              <a:buFont typeface="Wingdings" panose="05000000000000000000" pitchFamily="2" charset="2"/>
              <a:buChar char="ü"/>
            </a:pPr>
            <a:r>
              <a:rPr lang="en-US" sz="1200" dirty="0" smtClean="0">
                <a:solidFill>
                  <a:srgbClr val="002060"/>
                </a:solidFill>
                <a:latin typeface="Arial" panose="020B0604020202020204" pitchFamily="34" charset="0"/>
                <a:cs typeface="Arial" panose="020B0604020202020204" pitchFamily="34" charset="0"/>
              </a:rPr>
              <a:t>17</a:t>
            </a:r>
            <a:r>
              <a:rPr lang="en-US" sz="1200" dirty="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of workers </a:t>
            </a:r>
            <a:r>
              <a:rPr lang="en-US" sz="1200" dirty="0">
                <a:solidFill>
                  <a:srgbClr val="002060"/>
                </a:solidFill>
                <a:latin typeface="Arial" panose="020B0604020202020204" pitchFamily="34" charset="0"/>
                <a:cs typeface="Arial" panose="020B0604020202020204" pitchFamily="34" charset="0"/>
              </a:rPr>
              <a:t>in the territory are </a:t>
            </a:r>
            <a:r>
              <a:rPr lang="en-US" sz="1200" dirty="0" smtClean="0">
                <a:solidFill>
                  <a:srgbClr val="002060"/>
                </a:solidFill>
                <a:latin typeface="Arial" panose="020B0604020202020204" pitchFamily="34" charset="0"/>
                <a:cs typeface="Arial" panose="020B0604020202020204" pitchFamily="34" charset="0"/>
              </a:rPr>
              <a:t>women 7 </a:t>
            </a:r>
            <a:r>
              <a:rPr lang="en-US" sz="1200" dirty="0">
                <a:solidFill>
                  <a:srgbClr val="002060"/>
                </a:solidFill>
                <a:latin typeface="Arial" panose="020B0604020202020204" pitchFamily="34" charset="0"/>
                <a:cs typeface="Arial" panose="020B0604020202020204" pitchFamily="34" charset="0"/>
              </a:rPr>
              <a:t>Impacted Territorial Units (Guajira / Meta)</a:t>
            </a:r>
            <a:r>
              <a:rPr lang="es-CO" sz="1200" dirty="0" smtClean="0">
                <a:solidFill>
                  <a:srgbClr val="002060"/>
                </a:solidFill>
                <a:latin typeface="Calibri" panose="020F0502020204030204"/>
              </a:rPr>
              <a:t>	</a:t>
            </a:r>
            <a:endParaRPr lang="es-CO" sz="1200" dirty="0">
              <a:solidFill>
                <a:srgbClr val="002060"/>
              </a:solidFill>
              <a:latin typeface="Calibri" panose="020F0502020204030204"/>
            </a:endParaRPr>
          </a:p>
        </p:txBody>
      </p:sp>
      <p:pic>
        <p:nvPicPr>
          <p:cNvPr id="6" name="Picture 6" descr="Crecimiento económico – Desarrollo Sostenible">
            <a:extLst>
              <a:ext uri="{FF2B5EF4-FFF2-40B4-BE49-F238E27FC236}">
                <a16:creationId xmlns:a16="http://schemas.microsoft.com/office/drawing/2014/main" xmlns="" id="{808CF029-45C3-E544-EFDF-6ED4F0F4B6CF}"/>
              </a:ext>
            </a:extLst>
          </p:cNvPr>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524030" y="41662"/>
            <a:ext cx="548605" cy="53947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Materiales de comunicación – Desarrollo Sostenible">
            <a:extLst>
              <a:ext uri="{FF2B5EF4-FFF2-40B4-BE49-F238E27FC236}">
                <a16:creationId xmlns:a16="http://schemas.microsoft.com/office/drawing/2014/main" xmlns="" id="{2D4A842A-60C5-304D-9713-5EB243EC7F62}"/>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3036" y="37543"/>
            <a:ext cx="590798" cy="54607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Agua y saneamiento – Desarrollo Sostenible">
            <a:extLst>
              <a:ext uri="{FF2B5EF4-FFF2-40B4-BE49-F238E27FC236}">
                <a16:creationId xmlns:a16="http://schemas.microsoft.com/office/drawing/2014/main" xmlns="" id="{7A261D3F-BA74-3406-F5B0-A83AC8740C1D}"/>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05220" y="37543"/>
            <a:ext cx="590798" cy="54607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n 8">
            <a:extLst>
              <a:ext uri="{FF2B5EF4-FFF2-40B4-BE49-F238E27FC236}">
                <a16:creationId xmlns:a16="http://schemas.microsoft.com/office/drawing/2014/main" xmlns="" id="{892BC84B-E420-C9BD-BA0A-98574D26D7EA}"/>
              </a:ext>
            </a:extLst>
          </p:cNvPr>
          <p:cNvPicPr>
            <a:picLocks noChangeAspect="1"/>
          </p:cNvPicPr>
          <p:nvPr/>
        </p:nvPicPr>
        <p:blipFill>
          <a:blip r:embed="rId10" cstate="print"/>
          <a:stretch>
            <a:fillRect/>
          </a:stretch>
        </p:blipFill>
        <p:spPr>
          <a:xfrm>
            <a:off x="2100647" y="53772"/>
            <a:ext cx="548605" cy="528600"/>
          </a:xfrm>
          <a:prstGeom prst="rect">
            <a:avLst/>
          </a:prstGeom>
        </p:spPr>
      </p:pic>
    </p:spTree>
    <p:extLst>
      <p:ext uri="{BB962C8B-B14F-4D97-AF65-F5344CB8AC3E}">
        <p14:creationId xmlns:p14="http://schemas.microsoft.com/office/powerpoint/2010/main" xmlns="" val="2614747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Gráfico de burbujas&#10;&#10;Descripción generada automáticamente">
            <a:extLst>
              <a:ext uri="{FF2B5EF4-FFF2-40B4-BE49-F238E27FC236}">
                <a16:creationId xmlns:a16="http://schemas.microsoft.com/office/drawing/2014/main" xmlns="" id="{180D6E1D-BBA5-47D9-BBDF-11797F7627E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210570" y="4602999"/>
            <a:ext cx="833571" cy="404622"/>
          </a:xfrm>
          <a:prstGeom prst="rect">
            <a:avLst/>
          </a:prstGeom>
        </p:spPr>
      </p:pic>
      <p:graphicFrame>
        <p:nvGraphicFramePr>
          <p:cNvPr id="27" name="Tabla 26">
            <a:extLst>
              <a:ext uri="{FF2B5EF4-FFF2-40B4-BE49-F238E27FC236}">
                <a16:creationId xmlns:a16="http://schemas.microsoft.com/office/drawing/2014/main" xmlns="" id="{7C1CA666-38E4-4FF1-88FA-809B658FB883}"/>
              </a:ext>
            </a:extLst>
          </p:cNvPr>
          <p:cNvGraphicFramePr>
            <a:graphicFrameLocks noGrp="1"/>
          </p:cNvGraphicFramePr>
          <p:nvPr>
            <p:extLst>
              <p:ext uri="{D42A27DB-BD31-4B8C-83A1-F6EECF244321}">
                <p14:modId xmlns:p14="http://schemas.microsoft.com/office/powerpoint/2010/main" xmlns="" val="2368886652"/>
              </p:ext>
            </p:extLst>
          </p:nvPr>
        </p:nvGraphicFramePr>
        <p:xfrm>
          <a:off x="485344" y="1015739"/>
          <a:ext cx="7795576" cy="3112021"/>
        </p:xfrm>
        <a:graphic>
          <a:graphicData uri="http://schemas.openxmlformats.org/drawingml/2006/table">
            <a:tbl>
              <a:tblPr firstRow="1" bandRow="1">
                <a:noFill/>
                <a:tableStyleId>{5C22544A-7EE6-4342-B048-85BDC9FD1C3A}</a:tableStyleId>
              </a:tblPr>
              <a:tblGrid>
                <a:gridCol w="1698656">
                  <a:extLst>
                    <a:ext uri="{9D8B030D-6E8A-4147-A177-3AD203B41FA5}">
                      <a16:colId xmlns:a16="http://schemas.microsoft.com/office/drawing/2014/main" xmlns="" val="1845517788"/>
                    </a:ext>
                  </a:extLst>
                </a:gridCol>
                <a:gridCol w="2243984">
                  <a:extLst>
                    <a:ext uri="{9D8B030D-6E8A-4147-A177-3AD203B41FA5}">
                      <a16:colId xmlns:a16="http://schemas.microsoft.com/office/drawing/2014/main" xmlns="" val="3486120340"/>
                    </a:ext>
                  </a:extLst>
                </a:gridCol>
                <a:gridCol w="3852936">
                  <a:extLst>
                    <a:ext uri="{9D8B030D-6E8A-4147-A177-3AD203B41FA5}">
                      <a16:colId xmlns:a16="http://schemas.microsoft.com/office/drawing/2014/main" xmlns="" val="1109507334"/>
                    </a:ext>
                  </a:extLst>
                </a:gridCol>
              </a:tblGrid>
              <a:tr h="366501">
                <a:tc>
                  <a:txBody>
                    <a:bodyPr/>
                    <a:lstStyle/>
                    <a:p>
                      <a:pPr algn="ctr">
                        <a:defRPr/>
                      </a:pPr>
                      <a:r>
                        <a:rPr lang="en-US" sz="1000" b="1" dirty="0" smtClean="0">
                          <a:solidFill>
                            <a:schemeClr val="bg1"/>
                          </a:solidFill>
                        </a:rPr>
                        <a:t>INITIATIVES</a:t>
                      </a:r>
                      <a:endParaRPr kumimoji="0" lang="es-CO" sz="1000" b="0" i="0" u="none" strike="noStrike" kern="1200" cap="none" spc="0" normalizeH="0" baseline="0" noProof="0" dirty="0">
                        <a:ln>
                          <a:noFill/>
                        </a:ln>
                        <a:solidFill>
                          <a:schemeClr val="bg1"/>
                        </a:solidFill>
                        <a:effectLst/>
                        <a:uLnTx/>
                        <a:uFillTx/>
                        <a:latin typeface="+mn-lt"/>
                        <a:ea typeface="+mn-ea"/>
                        <a:cs typeface="+mn-cs"/>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accent5">
                        <a:lumMod val="75000"/>
                      </a:schemeClr>
                    </a:solidFill>
                  </a:tcPr>
                </a:tc>
                <a:tc>
                  <a:txBody>
                    <a:bodyPr/>
                    <a:lstStyle/>
                    <a:p>
                      <a:pPr algn="ctr" fontAlgn="ctr"/>
                      <a:r>
                        <a:rPr lang="es-MX" sz="1000" b="1" i="0" u="none" strike="noStrike" dirty="0">
                          <a:solidFill>
                            <a:schemeClr val="bg1"/>
                          </a:solidFill>
                          <a:effectLst/>
                          <a:latin typeface="Arial" panose="020B0604020202020204" pitchFamily="34" charset="0"/>
                          <a:cs typeface="Arial" panose="020B0604020202020204" pitchFamily="34" charset="0"/>
                        </a:rPr>
                        <a:t>T</a:t>
                      </a:r>
                      <a:r>
                        <a:rPr lang="es-CO" sz="1000" b="1" i="0" u="none" strike="noStrike" dirty="0">
                          <a:solidFill>
                            <a:schemeClr val="bg1"/>
                          </a:solidFill>
                          <a:effectLst/>
                          <a:latin typeface="Arial" panose="020B0604020202020204" pitchFamily="34" charset="0"/>
                          <a:cs typeface="Arial" panose="020B0604020202020204" pitchFamily="34" charset="0"/>
                        </a:rPr>
                        <a:t>GI</a:t>
                      </a: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accent5">
                        <a:lumMod val="50000"/>
                      </a:schemeClr>
                    </a:solidFill>
                  </a:tcPr>
                </a:tc>
                <a:tc>
                  <a:txBody>
                    <a:bodyPr/>
                    <a:lstStyle/>
                    <a:p>
                      <a:pPr algn="ctr" fontAlgn="ctr"/>
                      <a:r>
                        <a:rPr lang="es-CO" sz="1000" u="none" strike="noStrike" dirty="0" smtClean="0">
                          <a:solidFill>
                            <a:schemeClr val="bg1"/>
                          </a:solidFill>
                          <a:effectLst/>
                          <a:latin typeface="Arial" panose="020B0604020202020204" pitchFamily="34" charset="0"/>
                          <a:cs typeface="Arial" panose="020B0604020202020204" pitchFamily="34" charset="0"/>
                        </a:rPr>
                        <a:t>PROGRESS </a:t>
                      </a:r>
                      <a:r>
                        <a:rPr lang="es-CO" sz="1000" u="none" strike="noStrike" dirty="0">
                          <a:solidFill>
                            <a:schemeClr val="bg1"/>
                          </a:solidFill>
                          <a:effectLst/>
                          <a:latin typeface="Arial" panose="020B0604020202020204" pitchFamily="34" charset="0"/>
                          <a:cs typeface="Arial" panose="020B0604020202020204" pitchFamily="34" charset="0"/>
                        </a:rPr>
                        <a:t>(15/11/2022)</a:t>
                      </a:r>
                      <a:endParaRPr lang="es-CO" sz="1000" b="1" i="0" u="none" strike="noStrike" dirty="0">
                        <a:solidFill>
                          <a:schemeClr val="bg1"/>
                        </a:solidFill>
                        <a:effectLst/>
                        <a:latin typeface="Arial" panose="020B0604020202020204" pitchFamily="34" charset="0"/>
                        <a:cs typeface="Arial" panose="020B0604020202020204" pitchFamily="34" charset="0"/>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rgbClr val="00A278"/>
                    </a:solidFill>
                  </a:tcPr>
                </a:tc>
                <a:extLst>
                  <a:ext uri="{0D108BD9-81ED-4DB2-BD59-A6C34878D82A}">
                    <a16:rowId xmlns:a16="http://schemas.microsoft.com/office/drawing/2014/main" xmlns="" val="3926471116"/>
                  </a:ext>
                </a:extLst>
              </a:tr>
              <a:tr h="1804472">
                <a:tc>
                  <a:txBody>
                    <a:bodyPr/>
                    <a:lstStyle/>
                    <a:p>
                      <a:pPr algn="l" fontAlgn="b"/>
                      <a:r>
                        <a:rPr lang="es-MX" sz="1000" b="1" i="0" u="none" strike="noStrike" dirty="0">
                          <a:solidFill>
                            <a:schemeClr val="tx1">
                              <a:lumMod val="65000"/>
                              <a:lumOff val="35000"/>
                            </a:schemeClr>
                          </a:solidFill>
                          <a:effectLst/>
                          <a:latin typeface="Arial" panose="020B0604020202020204" pitchFamily="34" charset="0"/>
                          <a:cs typeface="Arial" panose="020B0604020202020204" pitchFamily="34" charset="0"/>
                        </a:rPr>
                        <a:t>3. </a:t>
                      </a:r>
                      <a:r>
                        <a:rPr lang="en-US" sz="10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Development of tools for environment management</a:t>
                      </a:r>
                      <a:endParaRPr lang="es-MX" sz="10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marL="342900" lvl="0" indent="-342900" algn="l" fontAlgn="b">
                        <a:buFont typeface="+mj-lt"/>
                        <a:buAutoNum type="arabicPeriod"/>
                      </a:pPr>
                      <a:r>
                        <a:rPr lang="es-MX" sz="1000" b="0"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Regulation</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of socio-</a:t>
                      </a:r>
                      <a:r>
                        <a:rPr lang="es-MX" sz="1000" b="0"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environmental</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s-MX" sz="1000" b="0"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investment</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342900" lvl="0" indent="-342900" algn="l" fontAlgn="b">
                        <a:buFont typeface="+mj-lt"/>
                        <a:buAutoNum type="arabicPeriod"/>
                      </a:pPr>
                      <a:endPar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endParaRPr>
                    </a:p>
                    <a:p>
                      <a:pPr marL="342900" lvl="0" indent="-342900" algn="l" fontAlgn="b">
                        <a:buFont typeface="+mj-lt"/>
                        <a:buAutoNum type="arabicPeriod"/>
                      </a:pPr>
                      <a:r>
                        <a:rPr lang="en-US"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Strengthen local suppliers in the areas of influence.</a:t>
                      </a:r>
                      <a:endParaRPr lang="es-MX" sz="10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chemeClr val="bg1">
                        <a:lumMod val="95000"/>
                      </a:schemeClr>
                    </a:solidFill>
                  </a:tcPr>
                </a:tc>
                <a:tc>
                  <a:txBody>
                    <a:bodyPr/>
                    <a:lstStyle/>
                    <a:p>
                      <a:pPr marL="342900" lvl="0" indent="-342900" algn="l" fontAlgn="b">
                        <a:buFont typeface="+mj-lt"/>
                        <a:buAutoNum type="arabicPeriod"/>
                      </a:pPr>
                      <a:r>
                        <a:rPr lang="en-US" sz="10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Contract signing and </a:t>
                      </a:r>
                      <a:r>
                        <a:rPr lang="en-US" sz="10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act of initiation </a:t>
                      </a:r>
                      <a:r>
                        <a:rPr lang="en-US" sz="10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in work for </a:t>
                      </a:r>
                      <a:r>
                        <a:rPr lang="en-US" sz="10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the process of training women leaders and entrepreneurs in the areas of influence. Includes service </a:t>
                      </a:r>
                      <a:r>
                        <a:rPr lang="en-US" sz="10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providers. </a:t>
                      </a:r>
                      <a:r>
                        <a:rPr lang="en-US" sz="1000" b="0" i="0" u="none" strike="noStrike" kern="1200" dirty="0" smtClean="0">
                          <a:solidFill>
                            <a:schemeClr val="tx1">
                              <a:lumMod val="65000"/>
                              <a:lumOff val="35000"/>
                            </a:schemeClr>
                          </a:solidFill>
                          <a:effectLst/>
                          <a:latin typeface="Arial" panose="020B0604020202020204" pitchFamily="34" charset="0"/>
                          <a:ea typeface="+mn-ea"/>
                          <a:cs typeface="Arial" panose="020B0604020202020204" pitchFamily="34" charset="0"/>
                        </a:rPr>
                        <a:t>On November 30, the strategy is launched, and the participants are selected.</a:t>
                      </a:r>
                      <a:endParaRPr lang="es-MX" sz="1000" b="0" i="0" u="none" strike="noStrike" kern="1200" dirty="0">
                        <a:solidFill>
                          <a:schemeClr val="tx1">
                            <a:lumMod val="65000"/>
                            <a:lumOff val="35000"/>
                          </a:schemeClr>
                        </a:solidFill>
                        <a:effectLst/>
                        <a:latin typeface="Arial" panose="020B0604020202020204" pitchFamily="34" charset="0"/>
                        <a:ea typeface="+mn-ea"/>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chemeClr val="bg1"/>
                    </a:solidFill>
                  </a:tcPr>
                </a:tc>
                <a:extLst>
                  <a:ext uri="{0D108BD9-81ED-4DB2-BD59-A6C34878D82A}">
                    <a16:rowId xmlns:a16="http://schemas.microsoft.com/office/drawing/2014/main" xmlns="" val="2437333479"/>
                  </a:ext>
                </a:extLst>
              </a:tr>
              <a:tr h="941048">
                <a:tc>
                  <a:txBody>
                    <a:bodyPr/>
                    <a:lstStyle/>
                    <a:p>
                      <a:pPr algn="l" fontAlgn="b"/>
                      <a:r>
                        <a:rPr lang="es-MX" sz="1000" b="1" i="0" u="none" strike="noStrike" dirty="0">
                          <a:solidFill>
                            <a:schemeClr val="tx1">
                              <a:lumMod val="65000"/>
                              <a:lumOff val="35000"/>
                            </a:schemeClr>
                          </a:solidFill>
                          <a:effectLst/>
                          <a:latin typeface="Arial" panose="020B0604020202020204" pitchFamily="34" charset="0"/>
                          <a:cs typeface="Arial" panose="020B0604020202020204" pitchFamily="34" charset="0"/>
                        </a:rPr>
                        <a:t>4. </a:t>
                      </a:r>
                      <a:r>
                        <a:rPr lang="en-US" sz="10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Strengthening of environmental management systems</a:t>
                      </a:r>
                      <a:endParaRPr lang="es-MX" sz="10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algn="l" fontAlgn="ctr"/>
                      <a:r>
                        <a:rPr lang="es-MX" sz="1000" b="1" i="0" u="none" strike="noStrike" dirty="0">
                          <a:solidFill>
                            <a:schemeClr val="tx1">
                              <a:lumMod val="65000"/>
                              <a:lumOff val="35000"/>
                            </a:schemeClr>
                          </a:solidFill>
                          <a:effectLst/>
                          <a:latin typeface="Arial" panose="020B0604020202020204" pitchFamily="34" charset="0"/>
                          <a:cs typeface="Arial" panose="020B0604020202020204" pitchFamily="34" charset="0"/>
                        </a:rPr>
                        <a:t>1. </a:t>
                      </a:r>
                      <a:r>
                        <a:rPr lang="es-MX" sz="1000" b="0"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Keep</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s-MX" sz="1000" b="0"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the</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ISO </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14001 </a:t>
                      </a:r>
                      <a:r>
                        <a:rPr lang="es-MX" sz="1000" b="0"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cert</a:t>
                      </a:r>
                      <a:r>
                        <a:rPr lang="es-MX"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endParaRPr lang="es-MX" sz="10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chemeClr val="tx2">
                        <a:lumMod val="20000"/>
                        <a:lumOff val="80000"/>
                      </a:schemeClr>
                    </a:solidFill>
                  </a:tcPr>
                </a:tc>
                <a:tc>
                  <a:txBody>
                    <a:bodyPr/>
                    <a:lstStyle/>
                    <a:p>
                      <a:pPr marL="171450" indent="-171450" algn="l" fontAlgn="ctr">
                        <a:buFont typeface="Arial" panose="020B0604020202020204" pitchFamily="34" charset="0"/>
                        <a:buChar char="•"/>
                      </a:pPr>
                      <a:r>
                        <a:rPr lang="en-US"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ISO 14001 Integrated Management System recertification without findings (March 2022).</a:t>
                      </a:r>
                      <a:endParaRPr lang="es-MX" sz="10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171450" indent="-171450" algn="l" fontAlgn="ctr">
                        <a:buFont typeface="Arial" panose="020B0604020202020204" pitchFamily="34" charset="0"/>
                        <a:buChar char="•"/>
                      </a:pPr>
                      <a:r>
                        <a:rPr lang="en-US" sz="10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Recertification (5 Offices) and certification in 5 new offices in ISO 50001.</a:t>
                      </a:r>
                      <a:endParaRPr lang="es-MX" sz="10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chemeClr val="tx2">
                        <a:lumMod val="20000"/>
                        <a:lumOff val="80000"/>
                      </a:schemeClr>
                    </a:solidFill>
                  </a:tcPr>
                </a:tc>
                <a:extLst>
                  <a:ext uri="{0D108BD9-81ED-4DB2-BD59-A6C34878D82A}">
                    <a16:rowId xmlns:a16="http://schemas.microsoft.com/office/drawing/2014/main" xmlns="" val="1944109822"/>
                  </a:ext>
                </a:extLst>
              </a:tr>
            </a:tbl>
          </a:graphicData>
        </a:graphic>
      </p:graphicFrame>
      <p:sp>
        <p:nvSpPr>
          <p:cNvPr id="8" name="Título 127">
            <a:extLst>
              <a:ext uri="{FF2B5EF4-FFF2-40B4-BE49-F238E27FC236}">
                <a16:creationId xmlns:a16="http://schemas.microsoft.com/office/drawing/2014/main" xmlns="" id="{0FDDDA92-0245-4B69-B90E-63E36969A493}"/>
              </a:ext>
            </a:extLst>
          </p:cNvPr>
          <p:cNvSpPr>
            <a:spLocks noGrp="1"/>
          </p:cNvSpPr>
          <p:nvPr>
            <p:ph type="title"/>
          </p:nvPr>
        </p:nvSpPr>
        <p:spPr>
          <a:xfrm>
            <a:off x="1449357" y="281227"/>
            <a:ext cx="5867550" cy="463789"/>
          </a:xfrm>
        </p:spPr>
        <p:txBody>
          <a:bodyPr>
            <a:noAutofit/>
          </a:bodyPr>
          <a:lstStyle/>
          <a:p>
            <a:pPr algn="ctr"/>
            <a:r>
              <a:rPr lang="es-MX" sz="2100" dirty="0"/>
              <a:t>Transversal </a:t>
            </a:r>
            <a:r>
              <a:rPr lang="es-MX" sz="2100" dirty="0" err="1"/>
              <a:t>Sustainability</a:t>
            </a:r>
            <a:r>
              <a:rPr lang="es-MX" sz="2100" dirty="0"/>
              <a:t> </a:t>
            </a:r>
            <a:r>
              <a:rPr lang="es-MX" sz="2100" dirty="0" err="1"/>
              <a:t>Initiatives</a:t>
            </a:r>
            <a:r>
              <a:rPr lang="es-MX" sz="2100" dirty="0"/>
              <a:t/>
            </a:r>
            <a:br>
              <a:rPr lang="es-MX" sz="2100" dirty="0"/>
            </a:br>
            <a:r>
              <a:rPr lang="es-MX" sz="1800" b="0" dirty="0" err="1" smtClean="0"/>
              <a:t>Corporate</a:t>
            </a:r>
            <a:r>
              <a:rPr lang="es-MX" sz="1800" b="0" dirty="0" smtClean="0"/>
              <a:t> </a:t>
            </a:r>
            <a:r>
              <a:rPr lang="es-MX" sz="1800" b="0" dirty="0"/>
              <a:t>and TGI 2022</a:t>
            </a:r>
            <a:endParaRPr lang="es-CO" sz="2100" b="0" dirty="0"/>
          </a:p>
        </p:txBody>
      </p:sp>
      <p:pic>
        <p:nvPicPr>
          <p:cNvPr id="9" name="Imagen 8" descr="Gráfico&#10;&#10;Descripción generada automáticamente con confianza media">
            <a:extLst>
              <a:ext uri="{FF2B5EF4-FFF2-40B4-BE49-F238E27FC236}">
                <a16:creationId xmlns:a16="http://schemas.microsoft.com/office/drawing/2014/main" xmlns="" id="{BBCDDBFC-06A8-4EED-BA39-73A83F54E47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9448" t="32259" b="29947"/>
          <a:stretch/>
        </p:blipFill>
        <p:spPr>
          <a:xfrm>
            <a:off x="7977634" y="4602999"/>
            <a:ext cx="1021619" cy="445553"/>
          </a:xfrm>
          <a:prstGeom prst="rect">
            <a:avLst/>
          </a:prstGeom>
        </p:spPr>
      </p:pic>
    </p:spTree>
    <p:extLst>
      <p:ext uri="{BB962C8B-B14F-4D97-AF65-F5344CB8AC3E}">
        <p14:creationId xmlns:p14="http://schemas.microsoft.com/office/powerpoint/2010/main" xmlns="" val="352350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7E4243C-AF5B-BCC8-BC99-7951584A0983}"/>
              </a:ext>
            </a:extLst>
          </p:cNvPr>
          <p:cNvSpPr>
            <a:spLocks noGrp="1"/>
          </p:cNvSpPr>
          <p:nvPr>
            <p:ph type="title"/>
          </p:nvPr>
        </p:nvSpPr>
        <p:spPr>
          <a:xfrm rot="16200000">
            <a:off x="-1205873" y="2615778"/>
            <a:ext cx="3960180" cy="443123"/>
          </a:xfrm>
        </p:spPr>
        <p:txBody>
          <a:bodyPr>
            <a:normAutofit fontScale="90000"/>
          </a:bodyPr>
          <a:lstStyle/>
          <a:p>
            <a:pPr algn="ctr"/>
            <a:r>
              <a:rPr lang="es-MX" sz="3000" dirty="0">
                <a:solidFill>
                  <a:srgbClr val="FF0000"/>
                </a:solidFill>
              </a:rPr>
              <a:t> </a:t>
            </a:r>
            <a:r>
              <a:rPr lang="es-MX" sz="3000" dirty="0">
                <a:solidFill>
                  <a:srgbClr val="002060"/>
                </a:solidFill>
              </a:rPr>
              <a:t>VOLUNTEERING TGI</a:t>
            </a:r>
            <a:endParaRPr lang="es-CO" sz="3000" dirty="0">
              <a:solidFill>
                <a:srgbClr val="002060"/>
              </a:solidFill>
            </a:endParaRPr>
          </a:p>
        </p:txBody>
      </p:sp>
      <p:sp>
        <p:nvSpPr>
          <p:cNvPr id="4" name="Marcador de texto 3">
            <a:extLst>
              <a:ext uri="{FF2B5EF4-FFF2-40B4-BE49-F238E27FC236}">
                <a16:creationId xmlns:a16="http://schemas.microsoft.com/office/drawing/2014/main" xmlns="" id="{864D8FFF-FE22-5AB8-9998-4A9198109703}"/>
              </a:ext>
            </a:extLst>
          </p:cNvPr>
          <p:cNvSpPr>
            <a:spLocks noGrp="1"/>
          </p:cNvSpPr>
          <p:nvPr>
            <p:ph type="body" sz="quarter" idx="11"/>
          </p:nvPr>
        </p:nvSpPr>
        <p:spPr/>
        <p:txBody>
          <a:bodyPr/>
          <a:lstStyle/>
          <a:p>
            <a:r>
              <a:rPr lang="es-MX" dirty="0"/>
              <a:t>2</a:t>
            </a:r>
            <a:endParaRPr lang="es-CO" dirty="0"/>
          </a:p>
        </p:txBody>
      </p:sp>
      <p:graphicFrame>
        <p:nvGraphicFramePr>
          <p:cNvPr id="14" name="Diagrama 13">
            <a:extLst>
              <a:ext uri="{FF2B5EF4-FFF2-40B4-BE49-F238E27FC236}">
                <a16:creationId xmlns:a16="http://schemas.microsoft.com/office/drawing/2014/main" xmlns="" id="{E6485FB6-A3BE-EE15-EE11-1BCE6853548E}"/>
              </a:ext>
            </a:extLst>
          </p:cNvPr>
          <p:cNvGraphicFramePr/>
          <p:nvPr>
            <p:extLst>
              <p:ext uri="{D42A27DB-BD31-4B8C-83A1-F6EECF244321}">
                <p14:modId xmlns:p14="http://schemas.microsoft.com/office/powerpoint/2010/main" xmlns="" val="273523091"/>
              </p:ext>
            </p:extLst>
          </p:nvPr>
        </p:nvGraphicFramePr>
        <p:xfrm>
          <a:off x="1547664" y="34669"/>
          <a:ext cx="7180907" cy="5108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4548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Gráfico de burbujas&#10;&#10;Descripción generada automáticamente">
            <a:extLst>
              <a:ext uri="{FF2B5EF4-FFF2-40B4-BE49-F238E27FC236}">
                <a16:creationId xmlns:a16="http://schemas.microsoft.com/office/drawing/2014/main" xmlns="" id="{180D6E1D-BBA5-47D9-BBDF-11797F7627E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a:xfrm>
            <a:off x="155706" y="4602999"/>
            <a:ext cx="833571" cy="404622"/>
          </a:xfrm>
          <a:prstGeom prst="rect">
            <a:avLst/>
          </a:prstGeom>
        </p:spPr>
      </p:pic>
      <p:graphicFrame>
        <p:nvGraphicFramePr>
          <p:cNvPr id="27" name="Tabla 26">
            <a:extLst>
              <a:ext uri="{FF2B5EF4-FFF2-40B4-BE49-F238E27FC236}">
                <a16:creationId xmlns:a16="http://schemas.microsoft.com/office/drawing/2014/main" xmlns="" id="{7C1CA666-38E4-4FF1-88FA-809B658FB883}"/>
              </a:ext>
            </a:extLst>
          </p:cNvPr>
          <p:cNvGraphicFramePr>
            <a:graphicFrameLocks noGrp="1"/>
          </p:cNvGraphicFramePr>
          <p:nvPr>
            <p:extLst>
              <p:ext uri="{D42A27DB-BD31-4B8C-83A1-F6EECF244321}">
                <p14:modId xmlns:p14="http://schemas.microsoft.com/office/powerpoint/2010/main" xmlns="" val="74512927"/>
              </p:ext>
            </p:extLst>
          </p:nvPr>
        </p:nvGraphicFramePr>
        <p:xfrm>
          <a:off x="499518" y="997191"/>
          <a:ext cx="7904549" cy="3414993"/>
        </p:xfrm>
        <a:graphic>
          <a:graphicData uri="http://schemas.openxmlformats.org/drawingml/2006/table">
            <a:tbl>
              <a:tblPr firstRow="1" bandRow="1">
                <a:noFill/>
                <a:tableStyleId>{5C22544A-7EE6-4342-B048-85BDC9FD1C3A}</a:tableStyleId>
              </a:tblPr>
              <a:tblGrid>
                <a:gridCol w="1336178">
                  <a:extLst>
                    <a:ext uri="{9D8B030D-6E8A-4147-A177-3AD203B41FA5}">
                      <a16:colId xmlns:a16="http://schemas.microsoft.com/office/drawing/2014/main" xmlns="" val="1845517788"/>
                    </a:ext>
                  </a:extLst>
                </a:gridCol>
                <a:gridCol w="3024336">
                  <a:extLst>
                    <a:ext uri="{9D8B030D-6E8A-4147-A177-3AD203B41FA5}">
                      <a16:colId xmlns:a16="http://schemas.microsoft.com/office/drawing/2014/main" xmlns="" val="3486120340"/>
                    </a:ext>
                  </a:extLst>
                </a:gridCol>
                <a:gridCol w="3544035">
                  <a:extLst>
                    <a:ext uri="{9D8B030D-6E8A-4147-A177-3AD203B41FA5}">
                      <a16:colId xmlns:a16="http://schemas.microsoft.com/office/drawing/2014/main" xmlns="" val="1109507334"/>
                    </a:ext>
                  </a:extLst>
                </a:gridCol>
              </a:tblGrid>
              <a:tr h="333293">
                <a:tc>
                  <a:txBody>
                    <a:bodyPr/>
                    <a:lstStyle/>
                    <a:p>
                      <a:pPr algn="ctr" fontAlgn="ctr"/>
                      <a:r>
                        <a:rPr lang="es-MX" sz="900" b="1" i="0" u="none" strike="noStrike" dirty="0">
                          <a:solidFill>
                            <a:schemeClr val="bg1"/>
                          </a:solidFill>
                          <a:effectLst/>
                          <a:latin typeface="Arial" panose="020B0604020202020204" pitchFamily="34" charset="0"/>
                          <a:cs typeface="Arial" panose="020B0604020202020204" pitchFamily="34" charset="0"/>
                        </a:rPr>
                        <a:t>Iniciativa</a:t>
                      </a:r>
                      <a:endParaRPr lang="es-CO" sz="900" b="1" i="0" u="none" strike="noStrike" dirty="0">
                        <a:solidFill>
                          <a:schemeClr val="bg1"/>
                        </a:solidFill>
                        <a:effectLst/>
                        <a:latin typeface="Arial" panose="020B0604020202020204" pitchFamily="34" charset="0"/>
                        <a:cs typeface="Arial" panose="020B0604020202020204" pitchFamily="34" charset="0"/>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accent5">
                        <a:lumMod val="75000"/>
                      </a:schemeClr>
                    </a:solidFill>
                  </a:tcPr>
                </a:tc>
                <a:tc>
                  <a:txBody>
                    <a:bodyPr/>
                    <a:lstStyle/>
                    <a:p>
                      <a:pPr algn="ctr" fontAlgn="ctr"/>
                      <a:r>
                        <a:rPr lang="es-CO" sz="900" u="none" strike="noStrike" dirty="0">
                          <a:solidFill>
                            <a:schemeClr val="bg1"/>
                          </a:solidFill>
                          <a:effectLst/>
                          <a:latin typeface="Arial" panose="020B0604020202020204" pitchFamily="34" charset="0"/>
                          <a:cs typeface="Arial" panose="020B0604020202020204" pitchFamily="34" charset="0"/>
                        </a:rPr>
                        <a:t>TGI</a:t>
                      </a:r>
                      <a:endParaRPr lang="es-CO" sz="900" b="1" i="0" u="none" strike="noStrike" dirty="0">
                        <a:solidFill>
                          <a:schemeClr val="bg1"/>
                        </a:solidFill>
                        <a:effectLst/>
                        <a:latin typeface="Arial" panose="020B0604020202020204" pitchFamily="34" charset="0"/>
                        <a:cs typeface="Arial" panose="020B0604020202020204" pitchFamily="34" charset="0"/>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chemeClr val="accent5">
                        <a:lumMod val="50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s-CO" sz="900" u="none" strike="noStrike" dirty="0">
                          <a:solidFill>
                            <a:schemeClr val="bg1"/>
                          </a:solidFill>
                          <a:effectLst/>
                          <a:latin typeface="Arial" panose="020B0604020202020204" pitchFamily="34" charset="0"/>
                          <a:cs typeface="Arial" panose="020B0604020202020204" pitchFamily="34" charset="0"/>
                        </a:rPr>
                        <a:t>AVANCES (15/11/2022)</a:t>
                      </a:r>
                      <a:endParaRPr lang="es-CO" sz="900" b="1" i="0" u="none" strike="noStrike" dirty="0">
                        <a:solidFill>
                          <a:schemeClr val="bg1"/>
                        </a:solidFill>
                        <a:effectLst/>
                        <a:latin typeface="Arial" panose="020B0604020202020204" pitchFamily="34" charset="0"/>
                        <a:cs typeface="Arial" panose="020B0604020202020204" pitchFamily="34" charset="0"/>
                      </a:endParaRPr>
                    </a:p>
                  </a:txBody>
                  <a:tcPr marL="163443" marR="98066" marT="98066" marB="98066" anchor="ctr">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solidFill>
                      <a:srgbClr val="00A278"/>
                    </a:solidFill>
                  </a:tcPr>
                </a:tc>
                <a:extLst>
                  <a:ext uri="{0D108BD9-81ED-4DB2-BD59-A6C34878D82A}">
                    <a16:rowId xmlns:a16="http://schemas.microsoft.com/office/drawing/2014/main" xmlns="" val="3926471116"/>
                  </a:ext>
                </a:extLst>
              </a:tr>
              <a:tr h="1343284">
                <a:tc>
                  <a:txBody>
                    <a:bodyPr/>
                    <a:lstStyle/>
                    <a:p>
                      <a:pPr algn="l" fontAlgn="b"/>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5. </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Strengthening of sustainability management reports</a:t>
                      </a: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marL="228600" indent="-228600" algn="l" fontAlgn="ctr">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Preparation of the 2022 Sustainability Report under the GRI standard</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indent="-228600" algn="l" fontAlgn="ctr">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Preparation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for external assurance of the report in 2022</a:t>
                      </a:r>
                      <a:r>
                        <a:rPr lang="en-US"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chemeClr val="bg1">
                        <a:lumMod val="95000"/>
                      </a:schemeClr>
                    </a:solidFill>
                  </a:tcPr>
                </a:tc>
                <a:tc>
                  <a:txBody>
                    <a:bodyPr/>
                    <a:lstStyle/>
                    <a:p>
                      <a:pPr marL="228600" indent="-228600" algn="l" fontAlgn="ctr">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On October 31, a contract was signed with PWC for the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sustainability report preparation .</a:t>
                      </a:r>
                      <a:endPar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endParaRPr>
                    </a:p>
                    <a:p>
                      <a:pPr marL="228600" indent="-228600" algn="l" fontAlgn="ctr">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The indicators that will integrate the sustainability report for external assurance</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are being defined</a:t>
                      </a:r>
                      <a:r>
                        <a:rPr lang="en-US" sz="900" b="0" i="0" u="none" strike="noStrike" baseline="0" dirty="0" smtClean="0">
                          <a:solidFill>
                            <a:schemeClr val="tx1">
                              <a:lumMod val="65000"/>
                              <a:lumOff val="35000"/>
                            </a:schemeClr>
                          </a:solidFill>
                          <a:effectLst/>
                          <a:latin typeface="Arial" panose="020B0604020202020204" pitchFamily="34" charset="0"/>
                          <a:cs typeface="Arial" panose="020B0604020202020204" pitchFamily="34" charset="0"/>
                        </a:rPr>
                        <a:t> and</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will be in charge of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Corporate.</a:t>
                      </a: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2700" cmpd="sng">
                      <a:noFill/>
                      <a:prstDash val="solid"/>
                    </a:lnT>
                    <a:lnB w="190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xmlns="" val="2437333479"/>
                  </a:ext>
                </a:extLst>
              </a:tr>
              <a:tr h="1738416">
                <a:tc>
                  <a:txBody>
                    <a:bodyPr/>
                    <a:lstStyle/>
                    <a:p>
                      <a:pPr algn="l" fontAlgn="b"/>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6.</a:t>
                      </a:r>
                      <a:r>
                        <a:rPr lang="es-MX" sz="900" b="1" i="0" u="none" strike="noStrike" baseline="0"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s-MX" sz="900" b="1"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Communications</a:t>
                      </a:r>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s-MX" sz="900" b="1"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strategy</a:t>
                      </a:r>
                      <a:r>
                        <a:rPr lang="es-MX" sz="900" b="1"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t>
                      </a:r>
                      <a:r>
                        <a:rPr lang="es-MX" sz="900" b="1" i="0" u="none" strike="noStrike" dirty="0" err="1" smtClean="0">
                          <a:solidFill>
                            <a:schemeClr val="tx1">
                              <a:lumMod val="65000"/>
                              <a:lumOff val="35000"/>
                            </a:schemeClr>
                          </a:solidFill>
                          <a:effectLst/>
                          <a:latin typeface="Arial" panose="020B0604020202020204" pitchFamily="34" charset="0"/>
                          <a:cs typeface="Arial" panose="020B0604020202020204" pitchFamily="34" charset="0"/>
                        </a:rPr>
                        <a:t>development</a:t>
                      </a:r>
                      <a:endParaRPr lang="es-MX" sz="900" b="1"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4BCBE">
                        <a:alpha val="34902"/>
                      </a:srgbClr>
                    </a:solidFill>
                  </a:tcPr>
                </a:tc>
                <a:tc>
                  <a:txBody>
                    <a:bodyPr/>
                    <a:lstStyle/>
                    <a:p>
                      <a:pPr marL="228600" lvl="0" indent="-228600" algn="l" fontAlgn="b">
                        <a:buFont typeface="+mj-lt"/>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Strengthening of digital channels</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lvl="0" indent="-228600" algn="l" fontAlgn="b">
                        <a:buFont typeface="+mj-lt"/>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Preparation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of a content calendar with campaigns for social networks</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lvl="0" indent="-228600" algn="l" fontAlgn="b">
                        <a:buFont typeface="+mj-lt"/>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Implementation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of the work plan to strengthen the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connection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with GEB</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a:t>
                      </a:r>
                    </a:p>
                    <a:p>
                      <a:pPr marL="228600" lvl="0" indent="-228600" algn="l" fontAlgn="b">
                        <a:buFont typeface="+mj-lt"/>
                        <a:buAutoNum type="arabicPeriod"/>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Sustainability </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workshops.</a:t>
                      </a: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lnB>
                    <a:solidFill>
                      <a:schemeClr val="tx2">
                        <a:lumMod val="20000"/>
                        <a:lumOff val="80000"/>
                      </a:schemeClr>
                    </a:solidFill>
                  </a:tcPr>
                </a:tc>
                <a:tc>
                  <a:txBody>
                    <a:bodyPr/>
                    <a:lstStyle/>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rgbClr val="FF0000"/>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p>
                      <a:pPr marL="0" marR="0" lvl="0" indent="0" algn="l" defTabSz="685800" rtl="0" eaLnBrk="1" fontAlgn="b" latinLnBrk="0" hangingPunct="1">
                        <a:lnSpc>
                          <a:spcPct val="100000"/>
                        </a:lnSpc>
                        <a:spcBef>
                          <a:spcPts val="0"/>
                        </a:spcBef>
                        <a:spcAft>
                          <a:spcPts val="0"/>
                        </a:spcAft>
                        <a:buClrTx/>
                        <a:buSzTx/>
                        <a:buFont typeface="+mj-lt"/>
                        <a:buNone/>
                        <a:tabLst/>
                        <a:defRPr/>
                      </a:pP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In December</a:t>
                      </a:r>
                      <a:r>
                        <a:rPr lang="en-US" sz="900" b="0" i="0" u="none" strike="noStrike" dirty="0" smtClean="0">
                          <a:solidFill>
                            <a:schemeClr val="tx1">
                              <a:lumMod val="65000"/>
                              <a:lumOff val="35000"/>
                            </a:schemeClr>
                          </a:solidFill>
                          <a:effectLst/>
                          <a:latin typeface="Arial" panose="020B0604020202020204" pitchFamily="34" charset="0"/>
                          <a:cs typeface="Arial" panose="020B0604020202020204" pitchFamily="34" charset="0"/>
                        </a:rPr>
                        <a:t>, a sustainability awareness workshop will be held for TGI sustainability champions and developed by PWC.</a:t>
                      </a:r>
                      <a:endParaRPr lang="es-MX" sz="900" b="0" i="0" u="none" strike="noStrike" dirty="0">
                        <a:solidFill>
                          <a:schemeClr val="tx1">
                            <a:lumMod val="65000"/>
                            <a:lumOff val="35000"/>
                          </a:schemeClr>
                        </a:solidFill>
                        <a:effectLst/>
                        <a:latin typeface="Arial" panose="020B0604020202020204" pitchFamily="34" charset="0"/>
                        <a:cs typeface="Arial" panose="020B0604020202020204" pitchFamily="34" charset="0"/>
                      </a:endParaRPr>
                    </a:p>
                  </a:txBody>
                  <a:tcPr marL="163443" marR="84991" marT="84991" marB="84991" anchor="ctr">
                    <a:lnL w="12700" cmpd="sng">
                      <a:noFill/>
                      <a:prstDash val="solid"/>
                    </a:lnL>
                    <a:lnR w="12700" cmpd="sng">
                      <a:noFill/>
                      <a:prstDash val="solid"/>
                    </a:lnR>
                    <a:lnT w="19050" cap="flat" cmpd="sng" algn="ctr">
                      <a:solidFill>
                        <a:srgbClr val="FFFFFF"/>
                      </a:solidFill>
                      <a:prstDash val="solid"/>
                      <a:round/>
                      <a:headEnd type="none" w="med" len="med"/>
                      <a:tailEnd type="none" w="med" len="med"/>
                    </a:lnT>
                    <a:lnB w="19050" cap="flat" cmpd="sng" algn="ctr">
                      <a:solidFill>
                        <a:srgbClr val="FFFFFF"/>
                      </a:solidFill>
                      <a:prstDash val="solid"/>
                    </a:lnB>
                    <a:solidFill>
                      <a:schemeClr val="tx2">
                        <a:lumMod val="20000"/>
                        <a:lumOff val="80000"/>
                      </a:schemeClr>
                    </a:solidFill>
                  </a:tcPr>
                </a:tc>
                <a:extLst>
                  <a:ext uri="{0D108BD9-81ED-4DB2-BD59-A6C34878D82A}">
                    <a16:rowId xmlns:a16="http://schemas.microsoft.com/office/drawing/2014/main" xmlns="" val="1944109822"/>
                  </a:ext>
                </a:extLst>
              </a:tr>
            </a:tbl>
          </a:graphicData>
        </a:graphic>
      </p:graphicFrame>
      <p:pic>
        <p:nvPicPr>
          <p:cNvPr id="10" name="Imagen 9" descr="Gráfico&#10;&#10;Descripción generada automáticamente con confianza media">
            <a:extLst>
              <a:ext uri="{FF2B5EF4-FFF2-40B4-BE49-F238E27FC236}">
                <a16:creationId xmlns:a16="http://schemas.microsoft.com/office/drawing/2014/main" xmlns="" id="{1DC6C967-C858-4DAC-A2A6-966B0F9755F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9448" t="32259" b="29947"/>
          <a:stretch/>
        </p:blipFill>
        <p:spPr>
          <a:xfrm>
            <a:off x="7966675" y="4562068"/>
            <a:ext cx="1021619" cy="445553"/>
          </a:xfrm>
          <a:prstGeom prst="rect">
            <a:avLst/>
          </a:prstGeom>
        </p:spPr>
      </p:pic>
      <p:pic>
        <p:nvPicPr>
          <p:cNvPr id="2" name="Google Shape;185;g9e50e49c55_0_54">
            <a:extLst>
              <a:ext uri="{FF2B5EF4-FFF2-40B4-BE49-F238E27FC236}">
                <a16:creationId xmlns:a16="http://schemas.microsoft.com/office/drawing/2014/main" xmlns="" id="{BD3761D3-2630-EB94-CCC0-8023850120CF}"/>
              </a:ext>
            </a:extLst>
          </p:cNvPr>
          <p:cNvPicPr preferRelativeResize="0"/>
          <p:nvPr/>
        </p:nvPicPr>
        <p:blipFill rotWithShape="1">
          <a:blip r:embed="rId4">
            <a:alphaModFix/>
          </a:blip>
          <a:srcRect/>
          <a:stretch/>
        </p:blipFill>
        <p:spPr>
          <a:xfrm>
            <a:off x="4711179" y="2795796"/>
            <a:ext cx="363671" cy="344314"/>
          </a:xfrm>
          <a:prstGeom prst="roundRect">
            <a:avLst>
              <a:gd name="adj" fmla="val 16667"/>
            </a:avLst>
          </a:prstGeom>
          <a:noFill/>
          <a:ln>
            <a:noFill/>
          </a:ln>
        </p:spPr>
      </p:pic>
      <p:sp>
        <p:nvSpPr>
          <p:cNvPr id="3" name="CuadroTexto 2">
            <a:extLst>
              <a:ext uri="{FF2B5EF4-FFF2-40B4-BE49-F238E27FC236}">
                <a16:creationId xmlns:a16="http://schemas.microsoft.com/office/drawing/2014/main" xmlns="" id="{6BDEAED0-904A-23B2-86BD-751D1F90D7E9}"/>
              </a:ext>
            </a:extLst>
          </p:cNvPr>
          <p:cNvSpPr txBox="1"/>
          <p:nvPr/>
        </p:nvSpPr>
        <p:spPr>
          <a:xfrm>
            <a:off x="5293924" y="2768607"/>
            <a:ext cx="810743" cy="261610"/>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26.762</a:t>
            </a:r>
            <a:endParaRPr lang="es-CO" sz="1100" b="1" dirty="0">
              <a:solidFill>
                <a:srgbClr val="002060"/>
              </a:solidFill>
              <a:latin typeface="Fira Sans" panose="020B0503050000020004" pitchFamily="34" charset="0"/>
            </a:endParaRPr>
          </a:p>
        </p:txBody>
      </p:sp>
      <p:pic>
        <p:nvPicPr>
          <p:cNvPr id="4" name="Picture 2" descr="El nuevo logo de Twitter">
            <a:extLst>
              <a:ext uri="{FF2B5EF4-FFF2-40B4-BE49-F238E27FC236}">
                <a16:creationId xmlns:a16="http://schemas.microsoft.com/office/drawing/2014/main" xmlns="" id="{70E6F89B-F3C3-5713-61B5-8CE342C153B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40152" y="2792110"/>
            <a:ext cx="348000" cy="348000"/>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5" name="Google Shape;256;ga8e2b52a69_0_251" descr="https://lh3.googleusercontent.com/STHx7Ak4fgxKHGPVm8l1aE0pYQhrDkcA2fRL_M-mV9GMKnX0oXVyGDmfr-FR-7y7gSZFo0yyz_Qcssyh0_HaRZc0RsoRioVW5O4s2B8u0Nuw0iA5FDQyhmpGnX9hmsbJbAal6MUwy_0">
            <a:extLst>
              <a:ext uri="{FF2B5EF4-FFF2-40B4-BE49-F238E27FC236}">
                <a16:creationId xmlns:a16="http://schemas.microsoft.com/office/drawing/2014/main" xmlns="" id="{1C2B6867-1F87-84A2-3E3D-215836BCE9C8}"/>
              </a:ext>
            </a:extLst>
          </p:cNvPr>
          <p:cNvPicPr preferRelativeResize="0"/>
          <p:nvPr/>
        </p:nvPicPr>
        <p:blipFill rotWithShape="1">
          <a:blip r:embed="rId6" cstate="print">
            <a:alphaModFix/>
            <a:duotone>
              <a:prstClr val="black"/>
              <a:srgbClr val="1D617A">
                <a:tint val="45000"/>
                <a:satMod val="400000"/>
              </a:srgbClr>
            </a:duotone>
          </a:blip>
          <a:srcRect l="27739" r="26927"/>
          <a:stretch/>
        </p:blipFill>
        <p:spPr>
          <a:xfrm rot="20895687">
            <a:off x="5134871" y="3053174"/>
            <a:ext cx="191722" cy="311830"/>
          </a:xfrm>
          <a:prstGeom prst="rect">
            <a:avLst/>
          </a:prstGeom>
          <a:noFill/>
          <a:ln>
            <a:noFill/>
          </a:ln>
        </p:spPr>
      </p:pic>
      <p:pic>
        <p:nvPicPr>
          <p:cNvPr id="7" name="Google Shape;256;ga8e2b52a69_0_251" descr="https://lh3.googleusercontent.com/STHx7Ak4fgxKHGPVm8l1aE0pYQhrDkcA2fRL_M-mV9GMKnX0oXVyGDmfr-FR-7y7gSZFo0yyz_Qcssyh0_HaRZc0RsoRioVW5O4s2B8u0Nuw0iA5FDQyhmpGnX9hmsbJbAal6MUwy_0">
            <a:extLst>
              <a:ext uri="{FF2B5EF4-FFF2-40B4-BE49-F238E27FC236}">
                <a16:creationId xmlns:a16="http://schemas.microsoft.com/office/drawing/2014/main" xmlns="" id="{80C9B602-1834-2121-1F6D-E4C0836907C2}"/>
              </a:ext>
            </a:extLst>
          </p:cNvPr>
          <p:cNvPicPr preferRelativeResize="0"/>
          <p:nvPr/>
        </p:nvPicPr>
        <p:blipFill rotWithShape="1">
          <a:blip r:embed="rId6" cstate="print">
            <a:alphaModFix/>
            <a:duotone>
              <a:prstClr val="black"/>
              <a:srgbClr val="1D617A">
                <a:tint val="45000"/>
                <a:satMod val="400000"/>
              </a:srgbClr>
            </a:duotone>
          </a:blip>
          <a:srcRect l="27739" r="26927"/>
          <a:stretch/>
        </p:blipFill>
        <p:spPr>
          <a:xfrm rot="20895687">
            <a:off x="6399822" y="3061940"/>
            <a:ext cx="191722" cy="311830"/>
          </a:xfrm>
          <a:prstGeom prst="rect">
            <a:avLst/>
          </a:prstGeom>
          <a:noFill/>
          <a:ln>
            <a:noFill/>
          </a:ln>
        </p:spPr>
      </p:pic>
      <p:sp>
        <p:nvSpPr>
          <p:cNvPr id="11" name="CuadroTexto 10">
            <a:extLst>
              <a:ext uri="{FF2B5EF4-FFF2-40B4-BE49-F238E27FC236}">
                <a16:creationId xmlns:a16="http://schemas.microsoft.com/office/drawing/2014/main" xmlns="" id="{EA43E5F7-4C63-BCC2-EEC7-F1CA9D48DC9E}"/>
              </a:ext>
            </a:extLst>
          </p:cNvPr>
          <p:cNvSpPr txBox="1"/>
          <p:nvPr/>
        </p:nvSpPr>
        <p:spPr>
          <a:xfrm>
            <a:off x="5273425" y="3102880"/>
            <a:ext cx="810743" cy="261610"/>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7,9%%</a:t>
            </a:r>
            <a:endParaRPr lang="es-CO" sz="1100" b="1" dirty="0">
              <a:solidFill>
                <a:srgbClr val="002060"/>
              </a:solidFill>
              <a:latin typeface="Fira Sans" panose="020B0503050000020004" pitchFamily="34" charset="0"/>
            </a:endParaRPr>
          </a:p>
        </p:txBody>
      </p:sp>
      <p:sp>
        <p:nvSpPr>
          <p:cNvPr id="12" name="CuadroTexto 11">
            <a:extLst>
              <a:ext uri="{FF2B5EF4-FFF2-40B4-BE49-F238E27FC236}">
                <a16:creationId xmlns:a16="http://schemas.microsoft.com/office/drawing/2014/main" xmlns="" id="{CA766D8D-91DB-5136-4BEF-41EF7CB28445}"/>
              </a:ext>
            </a:extLst>
          </p:cNvPr>
          <p:cNvSpPr txBox="1"/>
          <p:nvPr/>
        </p:nvSpPr>
        <p:spPr>
          <a:xfrm>
            <a:off x="6602686" y="2783899"/>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670</a:t>
            </a:r>
            <a:endParaRPr lang="es-CO" sz="1100" b="1" dirty="0">
              <a:solidFill>
                <a:srgbClr val="002060"/>
              </a:solidFill>
              <a:latin typeface="Fira Sans" panose="020B0503050000020004" pitchFamily="34" charset="0"/>
            </a:endParaRPr>
          </a:p>
        </p:txBody>
      </p:sp>
      <p:sp>
        <p:nvSpPr>
          <p:cNvPr id="14" name="CuadroTexto 13">
            <a:extLst>
              <a:ext uri="{FF2B5EF4-FFF2-40B4-BE49-F238E27FC236}">
                <a16:creationId xmlns:a16="http://schemas.microsoft.com/office/drawing/2014/main" xmlns="" id="{F4285ABE-C138-8966-D469-62A3251837A2}"/>
              </a:ext>
            </a:extLst>
          </p:cNvPr>
          <p:cNvSpPr txBox="1"/>
          <p:nvPr/>
        </p:nvSpPr>
        <p:spPr>
          <a:xfrm>
            <a:off x="6602686" y="3118172"/>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42%</a:t>
            </a:r>
            <a:endParaRPr lang="es-CO" sz="1100" b="1" dirty="0">
              <a:solidFill>
                <a:srgbClr val="002060"/>
              </a:solidFill>
              <a:latin typeface="Fira Sans" panose="020B0503050000020004" pitchFamily="34" charset="0"/>
            </a:endParaRPr>
          </a:p>
        </p:txBody>
      </p:sp>
      <p:pic>
        <p:nvPicPr>
          <p:cNvPr id="1026" name="Picture 2" descr="Image result for imagen instagram png">
            <a:extLst>
              <a:ext uri="{FF2B5EF4-FFF2-40B4-BE49-F238E27FC236}">
                <a16:creationId xmlns:a16="http://schemas.microsoft.com/office/drawing/2014/main" xmlns="" id="{A129B3ED-20A5-8CD2-F8F2-43384E8AA999}"/>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1442" t="7258" r="6737" b="12830"/>
          <a:stretch/>
        </p:blipFill>
        <p:spPr bwMode="auto">
          <a:xfrm>
            <a:off x="7236296" y="2792110"/>
            <a:ext cx="318192" cy="310770"/>
          </a:xfrm>
          <a:prstGeom prst="roundRect">
            <a:avLst/>
          </a:prstGeom>
          <a:noFill/>
          <a:extLst>
            <a:ext uri="{909E8E84-426E-40DD-AFC4-6F175D3DCCD1}">
              <a14:hiddenFill xmlns:a14="http://schemas.microsoft.com/office/drawing/2010/main" xmlns="">
                <a:solidFill>
                  <a:srgbClr val="FFFFFF"/>
                </a:solidFill>
              </a14:hiddenFill>
            </a:ext>
          </a:extLst>
        </p:spPr>
      </p:pic>
      <p:pic>
        <p:nvPicPr>
          <p:cNvPr id="15" name="Google Shape;256;ga8e2b52a69_0_251" descr="https://lh3.googleusercontent.com/STHx7Ak4fgxKHGPVm8l1aE0pYQhrDkcA2fRL_M-mV9GMKnX0oXVyGDmfr-FR-7y7gSZFo0yyz_Qcssyh0_HaRZc0RsoRioVW5O4s2B8u0Nuw0iA5FDQyhmpGnX9hmsbJbAal6MUwy_0">
            <a:extLst>
              <a:ext uri="{FF2B5EF4-FFF2-40B4-BE49-F238E27FC236}">
                <a16:creationId xmlns:a16="http://schemas.microsoft.com/office/drawing/2014/main" xmlns="" id="{39D606B6-C676-D26E-5DF7-2195DE6D5DF3}"/>
              </a:ext>
            </a:extLst>
          </p:cNvPr>
          <p:cNvPicPr preferRelativeResize="0"/>
          <p:nvPr/>
        </p:nvPicPr>
        <p:blipFill rotWithShape="1">
          <a:blip r:embed="rId6" cstate="print">
            <a:alphaModFix/>
            <a:duotone>
              <a:prstClr val="black"/>
              <a:srgbClr val="1D617A">
                <a:tint val="45000"/>
                <a:satMod val="400000"/>
              </a:srgbClr>
            </a:duotone>
          </a:blip>
          <a:srcRect l="27739" r="26927"/>
          <a:stretch/>
        </p:blipFill>
        <p:spPr>
          <a:xfrm rot="20895687">
            <a:off x="7678821" y="3070151"/>
            <a:ext cx="191722" cy="311830"/>
          </a:xfrm>
          <a:prstGeom prst="rect">
            <a:avLst/>
          </a:prstGeom>
          <a:noFill/>
          <a:ln>
            <a:noFill/>
          </a:ln>
        </p:spPr>
      </p:pic>
      <p:sp>
        <p:nvSpPr>
          <p:cNvPr id="17" name="CuadroTexto 16">
            <a:extLst>
              <a:ext uri="{FF2B5EF4-FFF2-40B4-BE49-F238E27FC236}">
                <a16:creationId xmlns:a16="http://schemas.microsoft.com/office/drawing/2014/main" xmlns="" id="{DA1F355B-CFE5-22F1-6935-3C02F2E3A65F}"/>
              </a:ext>
            </a:extLst>
          </p:cNvPr>
          <p:cNvSpPr txBox="1"/>
          <p:nvPr/>
        </p:nvSpPr>
        <p:spPr>
          <a:xfrm>
            <a:off x="7895954" y="2792110"/>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215</a:t>
            </a:r>
            <a:endParaRPr lang="es-CO" sz="1100" b="1" dirty="0">
              <a:solidFill>
                <a:srgbClr val="002060"/>
              </a:solidFill>
              <a:latin typeface="Fira Sans" panose="020B0503050000020004" pitchFamily="34" charset="0"/>
            </a:endParaRPr>
          </a:p>
        </p:txBody>
      </p:sp>
      <p:sp>
        <p:nvSpPr>
          <p:cNvPr id="18" name="CuadroTexto 17">
            <a:extLst>
              <a:ext uri="{FF2B5EF4-FFF2-40B4-BE49-F238E27FC236}">
                <a16:creationId xmlns:a16="http://schemas.microsoft.com/office/drawing/2014/main" xmlns="" id="{CFCCF588-7CA4-5B0E-D31C-63818561AECF}"/>
              </a:ext>
            </a:extLst>
          </p:cNvPr>
          <p:cNvSpPr txBox="1"/>
          <p:nvPr/>
        </p:nvSpPr>
        <p:spPr>
          <a:xfrm>
            <a:off x="7894110" y="3126383"/>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83</a:t>
            </a:r>
            <a:endParaRPr lang="es-CO" sz="1100" b="1" dirty="0">
              <a:solidFill>
                <a:srgbClr val="002060"/>
              </a:solidFill>
              <a:latin typeface="Fira Sans" panose="020B0503050000020004" pitchFamily="34" charset="0"/>
            </a:endParaRPr>
          </a:p>
        </p:txBody>
      </p:sp>
      <p:pic>
        <p:nvPicPr>
          <p:cNvPr id="20" name="Gráfico 19" descr="Usuario con relleno sólido">
            <a:extLst>
              <a:ext uri="{FF2B5EF4-FFF2-40B4-BE49-F238E27FC236}">
                <a16:creationId xmlns:a16="http://schemas.microsoft.com/office/drawing/2014/main" xmlns="" id="{8A07292A-0296-0CBC-2543-2192A3C4DBB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tretch>
            <a:fillRect/>
          </a:stretch>
        </p:blipFill>
        <p:spPr>
          <a:xfrm>
            <a:off x="5102478" y="2750897"/>
            <a:ext cx="261610" cy="261610"/>
          </a:xfrm>
          <a:prstGeom prst="rect">
            <a:avLst/>
          </a:prstGeom>
        </p:spPr>
      </p:pic>
      <p:pic>
        <p:nvPicPr>
          <p:cNvPr id="21" name="Gráfico 20" descr="Usuario con relleno sólido">
            <a:extLst>
              <a:ext uri="{FF2B5EF4-FFF2-40B4-BE49-F238E27FC236}">
                <a16:creationId xmlns:a16="http://schemas.microsoft.com/office/drawing/2014/main" xmlns="" id="{163DFBB7-5434-F8F6-3558-A4B79E225E5A}"/>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tretch>
            <a:fillRect/>
          </a:stretch>
        </p:blipFill>
        <p:spPr>
          <a:xfrm>
            <a:off x="6330024" y="2784213"/>
            <a:ext cx="261610" cy="261610"/>
          </a:xfrm>
          <a:prstGeom prst="rect">
            <a:avLst/>
          </a:prstGeom>
        </p:spPr>
      </p:pic>
      <p:pic>
        <p:nvPicPr>
          <p:cNvPr id="22" name="Gráfico 21" descr="Usuario con relleno sólido">
            <a:extLst>
              <a:ext uri="{FF2B5EF4-FFF2-40B4-BE49-F238E27FC236}">
                <a16:creationId xmlns:a16="http://schemas.microsoft.com/office/drawing/2014/main" xmlns="" id="{B8E8A25F-3E64-4789-33C0-1068ECFB954E}"/>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 xmlns:asvg="http://schemas.microsoft.com/office/drawing/2016/SVG/main" r:embed="rId9"/>
              </a:ext>
            </a:extLst>
          </a:blip>
          <a:stretch>
            <a:fillRect/>
          </a:stretch>
        </p:blipFill>
        <p:spPr>
          <a:xfrm>
            <a:off x="7643877" y="2793568"/>
            <a:ext cx="261610" cy="261610"/>
          </a:xfrm>
          <a:prstGeom prst="rect">
            <a:avLst/>
          </a:prstGeom>
        </p:spPr>
      </p:pic>
      <p:sp>
        <p:nvSpPr>
          <p:cNvPr id="25" name="Triángulo isósceles 24">
            <a:extLst>
              <a:ext uri="{FF2B5EF4-FFF2-40B4-BE49-F238E27FC236}">
                <a16:creationId xmlns:a16="http://schemas.microsoft.com/office/drawing/2014/main" xmlns="" id="{03E284A2-0B4A-869C-F06E-A8E1ABBA7632}"/>
              </a:ext>
            </a:extLst>
          </p:cNvPr>
          <p:cNvSpPr/>
          <p:nvPr/>
        </p:nvSpPr>
        <p:spPr>
          <a:xfrm>
            <a:off x="5191417" y="3480115"/>
            <a:ext cx="125373" cy="109631"/>
          </a:xfrm>
          <a:prstGeom prst="triangle">
            <a:avLst/>
          </a:prstGeom>
          <a:solidFill>
            <a:srgbClr val="009639"/>
          </a:solidFill>
          <a:ln>
            <a:solidFill>
              <a:srgbClr val="009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6" name="Triángulo isósceles 25">
            <a:extLst>
              <a:ext uri="{FF2B5EF4-FFF2-40B4-BE49-F238E27FC236}">
                <a16:creationId xmlns:a16="http://schemas.microsoft.com/office/drawing/2014/main" xmlns="" id="{CFC13B89-9342-CB8D-9E0B-52191874400C}"/>
              </a:ext>
            </a:extLst>
          </p:cNvPr>
          <p:cNvSpPr/>
          <p:nvPr/>
        </p:nvSpPr>
        <p:spPr>
          <a:xfrm>
            <a:off x="6466261" y="3474633"/>
            <a:ext cx="125373" cy="120594"/>
          </a:xfrm>
          <a:prstGeom prst="triangle">
            <a:avLst/>
          </a:prstGeom>
          <a:solidFill>
            <a:srgbClr val="009639"/>
          </a:solidFill>
          <a:ln>
            <a:solidFill>
              <a:srgbClr val="009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8" name="Triángulo isósceles 27">
            <a:extLst>
              <a:ext uri="{FF2B5EF4-FFF2-40B4-BE49-F238E27FC236}">
                <a16:creationId xmlns:a16="http://schemas.microsoft.com/office/drawing/2014/main" xmlns="" id="{7FA6FB48-B4A3-1E35-EBAF-CD91E4650269}"/>
              </a:ext>
            </a:extLst>
          </p:cNvPr>
          <p:cNvSpPr/>
          <p:nvPr/>
        </p:nvSpPr>
        <p:spPr>
          <a:xfrm>
            <a:off x="7747267" y="3474633"/>
            <a:ext cx="125373" cy="120594"/>
          </a:xfrm>
          <a:prstGeom prst="triangle">
            <a:avLst/>
          </a:prstGeom>
          <a:solidFill>
            <a:srgbClr val="009639"/>
          </a:solidFill>
          <a:ln>
            <a:solidFill>
              <a:srgbClr val="009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a:extLst>
              <a:ext uri="{FF2B5EF4-FFF2-40B4-BE49-F238E27FC236}">
                <a16:creationId xmlns:a16="http://schemas.microsoft.com/office/drawing/2014/main" xmlns="" id="{EA69C1B4-BBC8-9358-895F-099F60180BE1}"/>
              </a:ext>
            </a:extLst>
          </p:cNvPr>
          <p:cNvSpPr txBox="1"/>
          <p:nvPr/>
        </p:nvSpPr>
        <p:spPr>
          <a:xfrm>
            <a:off x="7905487" y="3400767"/>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100%</a:t>
            </a:r>
            <a:endParaRPr lang="es-CO" sz="1100" b="1" dirty="0">
              <a:solidFill>
                <a:srgbClr val="002060"/>
              </a:solidFill>
              <a:latin typeface="Fira Sans" panose="020B0503050000020004" pitchFamily="34" charset="0"/>
            </a:endParaRPr>
          </a:p>
        </p:txBody>
      </p:sp>
      <p:sp>
        <p:nvSpPr>
          <p:cNvPr id="30" name="CuadroTexto 29">
            <a:extLst>
              <a:ext uri="{FF2B5EF4-FFF2-40B4-BE49-F238E27FC236}">
                <a16:creationId xmlns:a16="http://schemas.microsoft.com/office/drawing/2014/main" xmlns="" id="{DEA0B9B7-C9D6-5C72-4DBD-B41B67006189}"/>
              </a:ext>
            </a:extLst>
          </p:cNvPr>
          <p:cNvSpPr txBox="1"/>
          <p:nvPr/>
        </p:nvSpPr>
        <p:spPr>
          <a:xfrm>
            <a:off x="6602686" y="3400767"/>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193%</a:t>
            </a:r>
            <a:endParaRPr lang="es-CO" sz="1100" b="1" dirty="0">
              <a:solidFill>
                <a:srgbClr val="002060"/>
              </a:solidFill>
              <a:latin typeface="Fira Sans" panose="020B0503050000020004" pitchFamily="34" charset="0"/>
            </a:endParaRPr>
          </a:p>
        </p:txBody>
      </p:sp>
      <p:sp>
        <p:nvSpPr>
          <p:cNvPr id="31" name="CuadroTexto 30">
            <a:extLst>
              <a:ext uri="{FF2B5EF4-FFF2-40B4-BE49-F238E27FC236}">
                <a16:creationId xmlns:a16="http://schemas.microsoft.com/office/drawing/2014/main" xmlns="" id="{9565C6F7-D818-ED13-CF3D-BAFEC904E5F0}"/>
              </a:ext>
            </a:extLst>
          </p:cNvPr>
          <p:cNvSpPr txBox="1"/>
          <p:nvPr/>
        </p:nvSpPr>
        <p:spPr>
          <a:xfrm>
            <a:off x="5293712" y="3400767"/>
            <a:ext cx="810662" cy="268326"/>
          </a:xfrm>
          <a:prstGeom prst="rect">
            <a:avLst/>
          </a:prstGeom>
          <a:noFill/>
        </p:spPr>
        <p:txBody>
          <a:bodyPr wrap="square" rtlCol="0">
            <a:spAutoFit/>
          </a:bodyPr>
          <a:lstStyle/>
          <a:p>
            <a:r>
              <a:rPr lang="es-MX" sz="1100" b="1" dirty="0">
                <a:solidFill>
                  <a:srgbClr val="002060"/>
                </a:solidFill>
                <a:latin typeface="Fira Sans" panose="020B0503050000020004" pitchFamily="34" charset="0"/>
              </a:rPr>
              <a:t>92%</a:t>
            </a:r>
            <a:endParaRPr lang="es-CO" sz="1100" b="1" dirty="0">
              <a:solidFill>
                <a:srgbClr val="002060"/>
              </a:solidFill>
              <a:latin typeface="Fira Sans" panose="020B0503050000020004" pitchFamily="34" charset="0"/>
            </a:endParaRPr>
          </a:p>
        </p:txBody>
      </p:sp>
      <p:sp>
        <p:nvSpPr>
          <p:cNvPr id="32" name="Triángulo isósceles 31">
            <a:extLst>
              <a:ext uri="{FF2B5EF4-FFF2-40B4-BE49-F238E27FC236}">
                <a16:creationId xmlns:a16="http://schemas.microsoft.com/office/drawing/2014/main" xmlns="" id="{8F51FD5F-BCE2-D595-6B07-20A25BB9FE9B}"/>
              </a:ext>
            </a:extLst>
          </p:cNvPr>
          <p:cNvSpPr/>
          <p:nvPr/>
        </p:nvSpPr>
        <p:spPr>
          <a:xfrm>
            <a:off x="5807545" y="3196067"/>
            <a:ext cx="125373" cy="109631"/>
          </a:xfrm>
          <a:prstGeom prst="triangle">
            <a:avLst/>
          </a:prstGeom>
          <a:solidFill>
            <a:srgbClr val="009639"/>
          </a:solidFill>
          <a:ln>
            <a:solidFill>
              <a:srgbClr val="009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Triángulo isósceles 32">
            <a:extLst>
              <a:ext uri="{FF2B5EF4-FFF2-40B4-BE49-F238E27FC236}">
                <a16:creationId xmlns:a16="http://schemas.microsoft.com/office/drawing/2014/main" xmlns="" id="{29E08B48-3D22-93DA-C596-078A85E5D841}"/>
              </a:ext>
            </a:extLst>
          </p:cNvPr>
          <p:cNvSpPr/>
          <p:nvPr/>
        </p:nvSpPr>
        <p:spPr>
          <a:xfrm>
            <a:off x="7020272" y="3182199"/>
            <a:ext cx="125373" cy="109631"/>
          </a:xfrm>
          <a:prstGeom prst="triangle">
            <a:avLst/>
          </a:prstGeom>
          <a:solidFill>
            <a:srgbClr val="009639"/>
          </a:solidFill>
          <a:ln>
            <a:solidFill>
              <a:srgbClr val="009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5" name="Título 127">
            <a:extLst>
              <a:ext uri="{FF2B5EF4-FFF2-40B4-BE49-F238E27FC236}">
                <a16:creationId xmlns:a16="http://schemas.microsoft.com/office/drawing/2014/main" xmlns="" id="{0FDDDA92-0245-4B69-B90E-63E36969A493}"/>
              </a:ext>
            </a:extLst>
          </p:cNvPr>
          <p:cNvSpPr>
            <a:spLocks noGrp="1"/>
          </p:cNvSpPr>
          <p:nvPr>
            <p:ph type="title"/>
          </p:nvPr>
        </p:nvSpPr>
        <p:spPr>
          <a:xfrm>
            <a:off x="1517650" y="250825"/>
            <a:ext cx="5867400" cy="463550"/>
          </a:xfrm>
        </p:spPr>
        <p:txBody>
          <a:bodyPr>
            <a:noAutofit/>
          </a:bodyPr>
          <a:lstStyle/>
          <a:p>
            <a:pPr algn="ctr"/>
            <a:r>
              <a:rPr lang="es-MX" sz="2100" dirty="0"/>
              <a:t>Transversal </a:t>
            </a:r>
            <a:r>
              <a:rPr lang="es-MX" sz="2100" dirty="0" err="1"/>
              <a:t>Sustainability</a:t>
            </a:r>
            <a:r>
              <a:rPr lang="es-MX" sz="2100" dirty="0"/>
              <a:t> </a:t>
            </a:r>
            <a:r>
              <a:rPr lang="es-MX" sz="2100" dirty="0" err="1"/>
              <a:t>Initiatives</a:t>
            </a:r>
            <a:r>
              <a:rPr lang="es-MX" sz="2100" dirty="0"/>
              <a:t/>
            </a:r>
            <a:br>
              <a:rPr lang="es-MX" sz="2100" dirty="0"/>
            </a:br>
            <a:r>
              <a:rPr lang="es-MX" sz="1800" b="0" dirty="0" err="1" smtClean="0"/>
              <a:t>Corporate</a:t>
            </a:r>
            <a:r>
              <a:rPr lang="es-MX" sz="1800" b="0" dirty="0" smtClean="0"/>
              <a:t> </a:t>
            </a:r>
            <a:r>
              <a:rPr lang="es-MX" sz="1800" b="0" dirty="0"/>
              <a:t>and TGI 2022</a:t>
            </a:r>
            <a:endParaRPr lang="es-CO" sz="2100" b="0" dirty="0"/>
          </a:p>
        </p:txBody>
      </p:sp>
    </p:spTree>
    <p:extLst>
      <p:ext uri="{BB962C8B-B14F-4D97-AF65-F5344CB8AC3E}">
        <p14:creationId xmlns:p14="http://schemas.microsoft.com/office/powerpoint/2010/main" xmlns="" val="892768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31C6AF0-55D7-78DA-C5F9-5AACDBF3FB39}"/>
              </a:ext>
            </a:extLst>
          </p:cNvPr>
          <p:cNvPicPr>
            <a:picLocks noChangeAspect="1"/>
          </p:cNvPicPr>
          <p:nvPr/>
        </p:nvPicPr>
        <p:blipFill>
          <a:blip r:embed="rId2"/>
          <a:stretch>
            <a:fillRect/>
          </a:stretch>
        </p:blipFill>
        <p:spPr>
          <a:xfrm>
            <a:off x="36703" y="31867"/>
            <a:ext cx="9144000" cy="5143500"/>
          </a:xfrm>
          <a:prstGeom prst="rect">
            <a:avLst/>
          </a:prstGeom>
        </p:spPr>
      </p:pic>
      <p:sp>
        <p:nvSpPr>
          <p:cNvPr id="7" name="Rectángulo 6">
            <a:extLst>
              <a:ext uri="{FF2B5EF4-FFF2-40B4-BE49-F238E27FC236}">
                <a16:creationId xmlns:a16="http://schemas.microsoft.com/office/drawing/2014/main" xmlns="" id="{F44BEB57-1027-7E0B-030C-C59A5A274396}"/>
              </a:ext>
            </a:extLst>
          </p:cNvPr>
          <p:cNvSpPr/>
          <p:nvPr/>
        </p:nvSpPr>
        <p:spPr>
          <a:xfrm>
            <a:off x="-1" y="1171163"/>
            <a:ext cx="1638649" cy="6460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1" name="CuadroTexto 10">
            <a:extLst>
              <a:ext uri="{FF2B5EF4-FFF2-40B4-BE49-F238E27FC236}">
                <a16:creationId xmlns:a16="http://schemas.microsoft.com/office/drawing/2014/main" xmlns="" id="{6329B155-A3FD-6140-87EF-7C47123E2019}"/>
              </a:ext>
            </a:extLst>
          </p:cNvPr>
          <p:cNvSpPr txBox="1"/>
          <p:nvPr/>
        </p:nvSpPr>
        <p:spPr>
          <a:xfrm>
            <a:off x="110928" y="1118521"/>
            <a:ext cx="1529023" cy="784830"/>
          </a:xfrm>
          <a:prstGeom prst="rect">
            <a:avLst/>
          </a:prstGeom>
          <a:noFill/>
        </p:spPr>
        <p:txBody>
          <a:bodyPr wrap="square" rtlCol="0">
            <a:spAutoFit/>
          </a:bodyPr>
          <a:lstStyle/>
          <a:p>
            <a:pPr algn="r"/>
            <a:r>
              <a:rPr lang="es-ES_tradnl" sz="1500" b="1" dirty="0" err="1">
                <a:solidFill>
                  <a:schemeClr val="bg1"/>
                </a:solidFill>
              </a:rPr>
              <a:t>Governance</a:t>
            </a:r>
            <a:r>
              <a:rPr lang="es-ES_tradnl" sz="1500" b="1" dirty="0">
                <a:solidFill>
                  <a:schemeClr val="bg1"/>
                </a:solidFill>
              </a:rPr>
              <a:t> and </a:t>
            </a:r>
            <a:r>
              <a:rPr lang="es-ES_tradnl" sz="1500" b="1" dirty="0" err="1">
                <a:solidFill>
                  <a:schemeClr val="bg1"/>
                </a:solidFill>
              </a:rPr>
              <a:t>Economic</a:t>
            </a:r>
            <a:r>
              <a:rPr lang="es-ES_tradnl" sz="1500" b="1" dirty="0">
                <a:solidFill>
                  <a:schemeClr val="bg1"/>
                </a:solidFill>
              </a:rPr>
              <a:t> </a:t>
            </a:r>
            <a:r>
              <a:rPr lang="es-ES_tradnl" sz="1500" b="1" dirty="0" err="1">
                <a:solidFill>
                  <a:schemeClr val="bg1"/>
                </a:solidFill>
              </a:rPr>
              <a:t>Dimension</a:t>
            </a:r>
            <a:endParaRPr lang="es-ES_tradnl" sz="1500" b="1" dirty="0">
              <a:solidFill>
                <a:schemeClr val="bg1"/>
              </a:solidFill>
            </a:endParaRPr>
          </a:p>
        </p:txBody>
      </p:sp>
      <p:pic>
        <p:nvPicPr>
          <p:cNvPr id="13" name="Imagen 12">
            <a:extLst>
              <a:ext uri="{FF2B5EF4-FFF2-40B4-BE49-F238E27FC236}">
                <a16:creationId xmlns:a16="http://schemas.microsoft.com/office/drawing/2014/main" xmlns="" id="{6A9E7E70-04AE-863A-0BAB-8F87537C5399}"/>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l="52635" r="10617"/>
          <a:stretch/>
        </p:blipFill>
        <p:spPr>
          <a:xfrm>
            <a:off x="4642863" y="1023043"/>
            <a:ext cx="2571750" cy="973074"/>
          </a:xfrm>
          <a:prstGeom prst="rect">
            <a:avLst/>
          </a:prstGeom>
        </p:spPr>
      </p:pic>
      <p:sp>
        <p:nvSpPr>
          <p:cNvPr id="14" name="Rectángulo 13">
            <a:extLst>
              <a:ext uri="{FF2B5EF4-FFF2-40B4-BE49-F238E27FC236}">
                <a16:creationId xmlns:a16="http://schemas.microsoft.com/office/drawing/2014/main" xmlns="" id="{2C840B5E-AC66-A545-6030-06A24D5A389C}"/>
              </a:ext>
            </a:extLst>
          </p:cNvPr>
          <p:cNvSpPr/>
          <p:nvPr/>
        </p:nvSpPr>
        <p:spPr>
          <a:xfrm>
            <a:off x="0" y="2059405"/>
            <a:ext cx="1657352" cy="457200"/>
          </a:xfrm>
          <a:prstGeom prst="rect">
            <a:avLst/>
          </a:prstGeom>
          <a:solidFill>
            <a:srgbClr val="2CA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 name="CuadroTexto 14">
            <a:extLst>
              <a:ext uri="{FF2B5EF4-FFF2-40B4-BE49-F238E27FC236}">
                <a16:creationId xmlns:a16="http://schemas.microsoft.com/office/drawing/2014/main" xmlns="" id="{81A2E39B-5BF3-525F-ABD6-AB997FFA93A7}"/>
              </a:ext>
            </a:extLst>
          </p:cNvPr>
          <p:cNvSpPr txBox="1"/>
          <p:nvPr/>
        </p:nvSpPr>
        <p:spPr>
          <a:xfrm>
            <a:off x="-265801" y="1993501"/>
            <a:ext cx="2000250" cy="784830"/>
          </a:xfrm>
          <a:prstGeom prst="rect">
            <a:avLst/>
          </a:prstGeom>
          <a:noFill/>
        </p:spPr>
        <p:txBody>
          <a:bodyPr wrap="square" rtlCol="0">
            <a:spAutoFit/>
          </a:bodyPr>
          <a:lstStyle/>
          <a:p>
            <a:pPr algn="r"/>
            <a:r>
              <a:rPr lang="es-ES_tradnl" sz="1500" b="1" dirty="0" err="1" smtClean="0">
                <a:solidFill>
                  <a:schemeClr val="bg1"/>
                </a:solidFill>
              </a:rPr>
              <a:t>Environmental</a:t>
            </a:r>
            <a:endParaRPr lang="es-ES_tradnl" sz="1500" b="1" dirty="0">
              <a:solidFill>
                <a:schemeClr val="bg1"/>
              </a:solidFill>
            </a:endParaRPr>
          </a:p>
          <a:p>
            <a:pPr algn="r"/>
            <a:r>
              <a:rPr lang="es-ES_tradnl" sz="1500" b="1" dirty="0" err="1" smtClean="0">
                <a:solidFill>
                  <a:schemeClr val="bg1"/>
                </a:solidFill>
              </a:rPr>
              <a:t>Dimension</a:t>
            </a:r>
            <a:endParaRPr lang="es-ES_tradnl" sz="1500" b="1" dirty="0">
              <a:solidFill>
                <a:schemeClr val="bg1"/>
              </a:solidFill>
            </a:endParaRPr>
          </a:p>
          <a:p>
            <a:pPr algn="r"/>
            <a:endParaRPr lang="es-ES_tradnl" sz="1500" b="1" dirty="0">
              <a:solidFill>
                <a:schemeClr val="bg1"/>
              </a:solidFill>
            </a:endParaRPr>
          </a:p>
        </p:txBody>
      </p:sp>
      <p:sp>
        <p:nvSpPr>
          <p:cNvPr id="16" name="Rectángulo 15">
            <a:extLst>
              <a:ext uri="{FF2B5EF4-FFF2-40B4-BE49-F238E27FC236}">
                <a16:creationId xmlns:a16="http://schemas.microsoft.com/office/drawing/2014/main" xmlns="" id="{1A3E8C50-819A-1954-AB2F-D8F1BC3ED5C6}"/>
              </a:ext>
            </a:extLst>
          </p:cNvPr>
          <p:cNvSpPr/>
          <p:nvPr/>
        </p:nvSpPr>
        <p:spPr>
          <a:xfrm>
            <a:off x="15602" y="2900501"/>
            <a:ext cx="1660468" cy="4572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7" name="CuadroTexto 16">
            <a:extLst>
              <a:ext uri="{FF2B5EF4-FFF2-40B4-BE49-F238E27FC236}">
                <a16:creationId xmlns:a16="http://schemas.microsoft.com/office/drawing/2014/main" xmlns="" id="{F1938FBD-C3E4-3C2C-96D0-29B1881CE718}"/>
              </a:ext>
            </a:extLst>
          </p:cNvPr>
          <p:cNvSpPr txBox="1"/>
          <p:nvPr/>
        </p:nvSpPr>
        <p:spPr>
          <a:xfrm>
            <a:off x="-427573" y="2849300"/>
            <a:ext cx="2000250" cy="553998"/>
          </a:xfrm>
          <a:prstGeom prst="rect">
            <a:avLst/>
          </a:prstGeom>
          <a:noFill/>
        </p:spPr>
        <p:txBody>
          <a:bodyPr wrap="square" rtlCol="0">
            <a:spAutoFit/>
          </a:bodyPr>
          <a:lstStyle/>
          <a:p>
            <a:pPr algn="r"/>
            <a:r>
              <a:rPr lang="es-ES_tradnl" sz="1500" b="1" dirty="0">
                <a:solidFill>
                  <a:schemeClr val="bg1"/>
                </a:solidFill>
              </a:rPr>
              <a:t>Social</a:t>
            </a:r>
          </a:p>
          <a:p>
            <a:pPr algn="r"/>
            <a:r>
              <a:rPr lang="es-ES_tradnl" sz="1500" b="1" dirty="0" err="1" smtClean="0">
                <a:solidFill>
                  <a:schemeClr val="bg1"/>
                </a:solidFill>
              </a:rPr>
              <a:t>Dimension</a:t>
            </a:r>
            <a:endParaRPr lang="es-ES_tradnl" sz="1500" b="1" dirty="0" smtClean="0">
              <a:solidFill>
                <a:schemeClr val="bg1"/>
              </a:solidFill>
            </a:endParaRPr>
          </a:p>
        </p:txBody>
      </p:sp>
      <p:sp>
        <p:nvSpPr>
          <p:cNvPr id="18" name="Rectángulo 17">
            <a:extLst>
              <a:ext uri="{FF2B5EF4-FFF2-40B4-BE49-F238E27FC236}">
                <a16:creationId xmlns:a16="http://schemas.microsoft.com/office/drawing/2014/main" xmlns="" id="{912A752F-7365-76BF-297E-7DBE8721E321}"/>
              </a:ext>
            </a:extLst>
          </p:cNvPr>
          <p:cNvSpPr/>
          <p:nvPr/>
        </p:nvSpPr>
        <p:spPr>
          <a:xfrm>
            <a:off x="-10185" y="4080226"/>
            <a:ext cx="1660468"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9" name="CuadroTexto 18">
            <a:extLst>
              <a:ext uri="{FF2B5EF4-FFF2-40B4-BE49-F238E27FC236}">
                <a16:creationId xmlns:a16="http://schemas.microsoft.com/office/drawing/2014/main" xmlns="" id="{E6701C7B-0909-9326-F95D-7A49F15A2A58}"/>
              </a:ext>
            </a:extLst>
          </p:cNvPr>
          <p:cNvSpPr txBox="1"/>
          <p:nvPr/>
        </p:nvSpPr>
        <p:spPr>
          <a:xfrm>
            <a:off x="-101652" y="4150522"/>
            <a:ext cx="1716551" cy="553998"/>
          </a:xfrm>
          <a:prstGeom prst="rect">
            <a:avLst/>
          </a:prstGeom>
          <a:noFill/>
        </p:spPr>
        <p:txBody>
          <a:bodyPr wrap="square" rtlCol="0">
            <a:spAutoFit/>
          </a:bodyPr>
          <a:lstStyle/>
          <a:p>
            <a:pPr algn="r"/>
            <a:r>
              <a:rPr lang="es-ES_tradnl" sz="1500" b="1" dirty="0" err="1" smtClean="0">
                <a:solidFill>
                  <a:schemeClr val="bg1"/>
                </a:solidFill>
              </a:rPr>
              <a:t>Communications</a:t>
            </a:r>
            <a:endParaRPr lang="es-ES_tradnl" sz="1500" b="1" dirty="0">
              <a:solidFill>
                <a:schemeClr val="bg1"/>
              </a:solidFill>
            </a:endParaRPr>
          </a:p>
        </p:txBody>
      </p:sp>
      <p:pic>
        <p:nvPicPr>
          <p:cNvPr id="22" name="Imagen 21">
            <a:extLst>
              <a:ext uri="{FF2B5EF4-FFF2-40B4-BE49-F238E27FC236}">
                <a16:creationId xmlns:a16="http://schemas.microsoft.com/office/drawing/2014/main" xmlns="" id="{989AAA38-661E-F5AD-F6DB-517B01C6E363}"/>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17646" y="31867"/>
            <a:ext cx="8650433" cy="927964"/>
          </a:xfrm>
          <a:prstGeom prst="rect">
            <a:avLst/>
          </a:prstGeom>
        </p:spPr>
      </p:pic>
      <p:pic>
        <p:nvPicPr>
          <p:cNvPr id="26" name="Imagen 25">
            <a:extLst>
              <a:ext uri="{FF2B5EF4-FFF2-40B4-BE49-F238E27FC236}">
                <a16:creationId xmlns:a16="http://schemas.microsoft.com/office/drawing/2014/main" xmlns="" id="{9D741653-4A84-9350-D711-B5EFF3D83F03}"/>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716552" y="1971016"/>
            <a:ext cx="1648367" cy="763454"/>
          </a:xfrm>
          <a:prstGeom prst="rect">
            <a:avLst/>
          </a:prstGeom>
        </p:spPr>
      </p:pic>
      <p:pic>
        <p:nvPicPr>
          <p:cNvPr id="30" name="Imagen 29">
            <a:extLst>
              <a:ext uri="{FF2B5EF4-FFF2-40B4-BE49-F238E27FC236}">
                <a16:creationId xmlns:a16="http://schemas.microsoft.com/office/drawing/2014/main" xmlns="" id="{7DE875D6-BE6C-EB2D-7DC1-C9FB1E6AB2E5}"/>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772385" y="3985891"/>
            <a:ext cx="2578496" cy="778349"/>
          </a:xfrm>
          <a:prstGeom prst="rect">
            <a:avLst/>
          </a:prstGeom>
        </p:spPr>
      </p:pic>
      <p:pic>
        <p:nvPicPr>
          <p:cNvPr id="32" name="Imagen 31">
            <a:extLst>
              <a:ext uri="{FF2B5EF4-FFF2-40B4-BE49-F238E27FC236}">
                <a16:creationId xmlns:a16="http://schemas.microsoft.com/office/drawing/2014/main" xmlns="" id="{0552B60D-AEC0-1560-3FE1-0491457EC912}"/>
              </a:ext>
            </a:extLst>
          </p:cNvPr>
          <p:cNvPicPr>
            <a:picLocks noChangeAspect="1"/>
          </p:cNvPicPr>
          <p:nvPr/>
        </p:nvPicPr>
        <p:blipFill rotWithShape="1">
          <a:blip r:embed="rId7" cstate="print">
            <a:extLst>
              <a:ext uri="{28A0092B-C50C-407E-A947-70E740481C1C}">
                <a14:useLocalDpi xmlns:a14="http://schemas.microsoft.com/office/drawing/2010/main" xmlns=""/>
              </a:ext>
            </a:extLst>
          </a:blip>
          <a:srcRect r="83878"/>
          <a:stretch/>
        </p:blipFill>
        <p:spPr>
          <a:xfrm>
            <a:off x="1802824" y="2700779"/>
            <a:ext cx="768926" cy="870391"/>
          </a:xfrm>
          <a:prstGeom prst="rect">
            <a:avLst/>
          </a:prstGeom>
        </p:spPr>
      </p:pic>
      <p:pic>
        <p:nvPicPr>
          <p:cNvPr id="36" name="Imagen 35">
            <a:extLst>
              <a:ext uri="{FF2B5EF4-FFF2-40B4-BE49-F238E27FC236}">
                <a16:creationId xmlns:a16="http://schemas.microsoft.com/office/drawing/2014/main" xmlns="" id="{A50D1CF6-5942-5BFD-1508-C026F37E8E04}"/>
              </a:ext>
            </a:extLst>
          </p:cNvPr>
          <p:cNvPicPr>
            <a:picLocks noChangeAspect="1"/>
          </p:cNvPicPr>
          <p:nvPr/>
        </p:nvPicPr>
        <p:blipFill rotWithShape="1">
          <a:blip r:embed="rId8" cstate="print">
            <a:extLst>
              <a:ext uri="{28A0092B-C50C-407E-A947-70E740481C1C}">
                <a14:useLocalDpi xmlns:a14="http://schemas.microsoft.com/office/drawing/2010/main" xmlns=""/>
              </a:ext>
            </a:extLst>
          </a:blip>
          <a:srcRect/>
          <a:stretch/>
        </p:blipFill>
        <p:spPr>
          <a:xfrm rot="3144979">
            <a:off x="6801439" y="2480090"/>
            <a:ext cx="2859095" cy="2634167"/>
          </a:xfrm>
          <a:prstGeom prst="rect">
            <a:avLst/>
          </a:prstGeom>
        </p:spPr>
      </p:pic>
      <p:pic>
        <p:nvPicPr>
          <p:cNvPr id="2" name="Imagen 1">
            <a:extLst>
              <a:ext uri="{FF2B5EF4-FFF2-40B4-BE49-F238E27FC236}">
                <a16:creationId xmlns:a16="http://schemas.microsoft.com/office/drawing/2014/main" xmlns="" id="{EA5D9843-418B-F875-4BF3-D226ACF4CBAC}"/>
              </a:ext>
            </a:extLst>
          </p:cNvPr>
          <p:cNvPicPr>
            <a:picLocks noChangeAspect="1"/>
          </p:cNvPicPr>
          <p:nvPr/>
        </p:nvPicPr>
        <p:blipFill rotWithShape="1">
          <a:blip r:embed="rId9" cstate="print">
            <a:extLst>
              <a:ext uri="{28A0092B-C50C-407E-A947-70E740481C1C}">
                <a14:useLocalDpi xmlns:a14="http://schemas.microsoft.com/office/drawing/2010/main" xmlns=""/>
              </a:ext>
            </a:extLst>
          </a:blip>
          <a:srcRect l="69396" r="14481"/>
          <a:stretch/>
        </p:blipFill>
        <p:spPr>
          <a:xfrm>
            <a:off x="3304869" y="2672485"/>
            <a:ext cx="826348" cy="935389"/>
          </a:xfrm>
          <a:prstGeom prst="rect">
            <a:avLst/>
          </a:prstGeom>
        </p:spPr>
      </p:pic>
      <p:pic>
        <p:nvPicPr>
          <p:cNvPr id="3" name="Imagen 2">
            <a:extLst>
              <a:ext uri="{FF2B5EF4-FFF2-40B4-BE49-F238E27FC236}">
                <a16:creationId xmlns:a16="http://schemas.microsoft.com/office/drawing/2014/main" xmlns="" id="{7693CCEF-4451-558E-5775-82ABB416B973}"/>
              </a:ext>
            </a:extLst>
          </p:cNvPr>
          <p:cNvPicPr>
            <a:picLocks noChangeAspect="1"/>
          </p:cNvPicPr>
          <p:nvPr/>
        </p:nvPicPr>
        <p:blipFill rotWithShape="1">
          <a:blip r:embed="rId7" cstate="print">
            <a:extLst>
              <a:ext uri="{28A0092B-C50C-407E-A947-70E740481C1C}">
                <a14:useLocalDpi xmlns:a14="http://schemas.microsoft.com/office/drawing/2010/main" xmlns=""/>
              </a:ext>
            </a:extLst>
          </a:blip>
          <a:srcRect l="34609" r="45937"/>
          <a:stretch/>
        </p:blipFill>
        <p:spPr>
          <a:xfrm>
            <a:off x="2481799" y="2731440"/>
            <a:ext cx="927803" cy="870391"/>
          </a:xfrm>
          <a:prstGeom prst="rect">
            <a:avLst/>
          </a:prstGeom>
        </p:spPr>
      </p:pic>
      <p:pic>
        <p:nvPicPr>
          <p:cNvPr id="8" name="Imagen 7">
            <a:extLst>
              <a:ext uri="{FF2B5EF4-FFF2-40B4-BE49-F238E27FC236}">
                <a16:creationId xmlns:a16="http://schemas.microsoft.com/office/drawing/2014/main" xmlns="" id="{601498AC-B5EF-4ECE-3B60-6D9BF3DCAC36}"/>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966527" y="2687917"/>
            <a:ext cx="1021121" cy="902484"/>
          </a:xfrm>
          <a:prstGeom prst="rect">
            <a:avLst/>
          </a:prstGeom>
        </p:spPr>
      </p:pic>
      <p:pic>
        <p:nvPicPr>
          <p:cNvPr id="5" name="Imagen 4">
            <a:extLst>
              <a:ext uri="{FF2B5EF4-FFF2-40B4-BE49-F238E27FC236}">
                <a16:creationId xmlns:a16="http://schemas.microsoft.com/office/drawing/2014/main" xmlns="" id="{C6019AD2-8750-E0F9-2E10-42FAF02C6BDC}"/>
              </a:ext>
            </a:extLst>
          </p:cNvPr>
          <p:cNvPicPr>
            <a:picLocks noChangeAspect="1"/>
          </p:cNvPicPr>
          <p:nvPr/>
        </p:nvPicPr>
        <p:blipFill rotWithShape="1">
          <a:blip r:embed="rId7" cstate="print">
            <a:extLst>
              <a:ext uri="{28A0092B-C50C-407E-A947-70E740481C1C}">
                <a14:useLocalDpi xmlns:a14="http://schemas.microsoft.com/office/drawing/2010/main" xmlns=""/>
              </a:ext>
            </a:extLst>
          </a:blip>
          <a:srcRect l="84063" r="-1389"/>
          <a:stretch/>
        </p:blipFill>
        <p:spPr>
          <a:xfrm>
            <a:off x="4899527" y="2716266"/>
            <a:ext cx="826348" cy="870391"/>
          </a:xfrm>
          <a:prstGeom prst="rect">
            <a:avLst/>
          </a:prstGeom>
        </p:spPr>
      </p:pic>
      <p:pic>
        <p:nvPicPr>
          <p:cNvPr id="6" name="Imagen 5">
            <a:extLst>
              <a:ext uri="{FF2B5EF4-FFF2-40B4-BE49-F238E27FC236}">
                <a16:creationId xmlns:a16="http://schemas.microsoft.com/office/drawing/2014/main" xmlns="" id="{53239254-7BBC-E319-BAFA-F7BD6F4317B0}"/>
              </a:ext>
            </a:extLst>
          </p:cNvPr>
          <p:cNvPicPr>
            <a:picLocks noChangeAspect="1"/>
          </p:cNvPicPr>
          <p:nvPr/>
        </p:nvPicPr>
        <p:blipFill rotWithShape="1">
          <a:blip r:embed="rId11" cstate="print">
            <a:extLst>
              <a:ext uri="{28A0092B-C50C-407E-A947-70E740481C1C}">
                <a14:useLocalDpi xmlns:a14="http://schemas.microsoft.com/office/drawing/2010/main" xmlns=""/>
              </a:ext>
            </a:extLst>
          </a:blip>
          <a:srcRect r="58314"/>
          <a:stretch/>
        </p:blipFill>
        <p:spPr>
          <a:xfrm>
            <a:off x="1699150" y="1023043"/>
            <a:ext cx="2943713" cy="981860"/>
          </a:xfrm>
          <a:prstGeom prst="rect">
            <a:avLst/>
          </a:prstGeom>
        </p:spPr>
      </p:pic>
      <p:pic>
        <p:nvPicPr>
          <p:cNvPr id="9" name="Imagen 8">
            <a:extLst>
              <a:ext uri="{FF2B5EF4-FFF2-40B4-BE49-F238E27FC236}">
                <a16:creationId xmlns:a16="http://schemas.microsoft.com/office/drawing/2014/main" xmlns="" id="{15E48D1F-BD76-4A82-DB4B-4CA25C849A02}"/>
              </a:ext>
            </a:extLst>
          </p:cNvPr>
          <p:cNvPicPr>
            <a:picLocks noChangeAspect="1"/>
          </p:cNvPicPr>
          <p:nvPr/>
        </p:nvPicPr>
        <p:blipFill rotWithShape="1">
          <a:blip r:embed="rId12" cstate="print">
            <a:extLst>
              <a:ext uri="{28A0092B-C50C-407E-A947-70E740481C1C}">
                <a14:useLocalDpi xmlns:a14="http://schemas.microsoft.com/office/drawing/2010/main" xmlns=""/>
              </a:ext>
            </a:extLst>
          </a:blip>
          <a:srcRect l="41438" r="47921"/>
          <a:stretch/>
        </p:blipFill>
        <p:spPr>
          <a:xfrm>
            <a:off x="5593722" y="2636674"/>
            <a:ext cx="721615" cy="942950"/>
          </a:xfrm>
          <a:prstGeom prst="rect">
            <a:avLst/>
          </a:prstGeom>
        </p:spPr>
      </p:pic>
    </p:spTree>
    <p:extLst>
      <p:ext uri="{BB962C8B-B14F-4D97-AF65-F5344CB8AC3E}">
        <p14:creationId xmlns:p14="http://schemas.microsoft.com/office/powerpoint/2010/main" xmlns="" val="3674421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xmlns="" id="{0FC14D95-206C-434E-B6B8-0F549EDD6DD0}"/>
              </a:ext>
            </a:extLst>
          </p:cNvPr>
          <p:cNvSpPr>
            <a:spLocks noGrp="1"/>
          </p:cNvSpPr>
          <p:nvPr>
            <p:ph type="sldNum" sz="quarter" idx="4294967295"/>
          </p:nvPr>
        </p:nvSpPr>
        <p:spPr>
          <a:xfrm>
            <a:off x="8257093" y="4493112"/>
            <a:ext cx="415420" cy="273844"/>
          </a:xfrm>
        </p:spPr>
        <p:txBody>
          <a:bodyPr/>
          <a:lstStyle/>
          <a:p>
            <a:fld id="{0DF0948F-E362-4BB4-8A0F-FF1381490CCE}" type="slidenum">
              <a:rPr lang="es-CO" smtClean="0"/>
              <a:pPr/>
              <a:t>9</a:t>
            </a:fld>
            <a:endParaRPr lang="es-CO"/>
          </a:p>
        </p:txBody>
      </p:sp>
      <p:sp>
        <p:nvSpPr>
          <p:cNvPr id="4" name="CuadroTexto 3"/>
          <p:cNvSpPr txBox="1"/>
          <p:nvPr/>
        </p:nvSpPr>
        <p:spPr>
          <a:xfrm>
            <a:off x="1403648" y="2859782"/>
            <a:ext cx="6480720" cy="1080120"/>
          </a:xfrm>
          <a:prstGeom prst="rect">
            <a:avLst/>
          </a:prstGeom>
          <a:solidFill>
            <a:srgbClr val="00002D"/>
          </a:solidFill>
        </p:spPr>
        <p:txBody>
          <a:bodyPr wrap="square" rtlCol="0">
            <a:spAutoFit/>
          </a:bodyPr>
          <a:lstStyle/>
          <a:p>
            <a:endParaRPr lang="en-US" dirty="0"/>
          </a:p>
        </p:txBody>
      </p:sp>
      <p:sp>
        <p:nvSpPr>
          <p:cNvPr id="3" name="CuadroTexto 2"/>
          <p:cNvSpPr txBox="1"/>
          <p:nvPr/>
        </p:nvSpPr>
        <p:spPr>
          <a:xfrm>
            <a:off x="1403648" y="2913787"/>
            <a:ext cx="6480720" cy="954107"/>
          </a:xfrm>
          <a:prstGeom prst="rect">
            <a:avLst/>
          </a:prstGeom>
          <a:noFill/>
        </p:spPr>
        <p:txBody>
          <a:bodyPr wrap="square" rtlCol="0">
            <a:spAutoFit/>
          </a:bodyPr>
          <a:lstStyle/>
          <a:p>
            <a:r>
              <a:rPr lang="en-US" sz="1400" dirty="0">
                <a:solidFill>
                  <a:schemeClr val="bg1"/>
                </a:solidFill>
              </a:rPr>
              <a:t>For restricted use GRUPO ENERGIA BOGOTA S.A. </a:t>
            </a:r>
            <a:r>
              <a:rPr lang="en-US" sz="1400" dirty="0" smtClean="0">
                <a:solidFill>
                  <a:schemeClr val="bg1"/>
                </a:solidFill>
              </a:rPr>
              <a:t>ESP. </a:t>
            </a:r>
            <a:r>
              <a:rPr lang="en-US" sz="1400" dirty="0">
                <a:solidFill>
                  <a:schemeClr val="bg1"/>
                </a:solidFill>
              </a:rPr>
              <a:t>and its </a:t>
            </a:r>
            <a:r>
              <a:rPr lang="en-US" sz="1400" dirty="0" smtClean="0">
                <a:solidFill>
                  <a:schemeClr val="bg1"/>
                </a:solidFill>
              </a:rPr>
              <a:t>subsidiaries. All </a:t>
            </a:r>
            <a:r>
              <a:rPr lang="en-US" sz="1400" dirty="0">
                <a:solidFill>
                  <a:schemeClr val="bg1"/>
                </a:solidFill>
              </a:rPr>
              <a:t>rights reserved. No part of this presentation </a:t>
            </a:r>
            <a:r>
              <a:rPr lang="en-US" sz="1400" dirty="0" smtClean="0">
                <a:solidFill>
                  <a:schemeClr val="bg1"/>
                </a:solidFill>
              </a:rPr>
              <a:t>may Be </a:t>
            </a:r>
            <a:r>
              <a:rPr lang="en-US" sz="1400" dirty="0">
                <a:solidFill>
                  <a:schemeClr val="bg1"/>
                </a:solidFill>
              </a:rPr>
              <a:t>reproduced or used in any form by any means without </a:t>
            </a:r>
            <a:r>
              <a:rPr lang="en-US" sz="1400" dirty="0" smtClean="0">
                <a:solidFill>
                  <a:schemeClr val="bg1"/>
                </a:solidFill>
              </a:rPr>
              <a:t>permission explicit </a:t>
            </a:r>
            <a:r>
              <a:rPr lang="en-US" sz="1400" dirty="0">
                <a:solidFill>
                  <a:schemeClr val="bg1"/>
                </a:solidFill>
              </a:rPr>
              <a:t>from GRUPO ENERGIA BOGOTAS.A. </a:t>
            </a:r>
            <a:r>
              <a:rPr lang="en-US" sz="1400" dirty="0" smtClean="0">
                <a:solidFill>
                  <a:schemeClr val="bg1"/>
                </a:solidFill>
              </a:rPr>
              <a:t>ESP. </a:t>
            </a:r>
            <a:r>
              <a:rPr lang="en-US" sz="1400" dirty="0">
                <a:solidFill>
                  <a:schemeClr val="bg1"/>
                </a:solidFill>
              </a:rPr>
              <a:t>or its affiliates as </a:t>
            </a:r>
            <a:r>
              <a:rPr lang="en-US" sz="1400" dirty="0" smtClean="0">
                <a:solidFill>
                  <a:schemeClr val="bg1"/>
                </a:solidFill>
              </a:rPr>
              <a:t>property information </a:t>
            </a:r>
            <a:r>
              <a:rPr lang="en-US" sz="1400" dirty="0">
                <a:solidFill>
                  <a:schemeClr val="bg1"/>
                </a:solidFill>
              </a:rPr>
              <a:t>fees.</a:t>
            </a:r>
          </a:p>
        </p:txBody>
      </p:sp>
    </p:spTree>
    <p:extLst>
      <p:ext uri="{BB962C8B-B14F-4D97-AF65-F5344CB8AC3E}">
        <p14:creationId xmlns:p14="http://schemas.microsoft.com/office/powerpoint/2010/main" xmlns="" val="19692959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SHAPENAME" val="5. Sourc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xml><?xml version="1.0" encoding="utf-8"?>
<p:tagLst xmlns:a="http://schemas.openxmlformats.org/drawingml/2006/main" xmlns:r="http://schemas.openxmlformats.org/officeDocument/2006/relationships" xmlns:p="http://schemas.openxmlformats.org/presentationml/2006/main">
  <p:tag name="SHAPENAME" val="5. Source"/>
</p:tagLst>
</file>

<file path=ppt/tags/tag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5. Source"/>
</p:tagLst>
</file>

<file path=ppt/tags/tag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xml><?xml version="1.0" encoding="utf-8"?>
<p:tagLst xmlns:a="http://schemas.openxmlformats.org/drawingml/2006/main" xmlns:r="http://schemas.openxmlformats.org/officeDocument/2006/relationships" xmlns:p="http://schemas.openxmlformats.org/presentationml/2006/main">
  <p:tag name="SHAPENAME" val="5. Source"/>
</p:tagLst>
</file>

<file path=ppt/tags/tag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SHAPENAME" val="5. Source"/>
</p:tagLst>
</file>

<file path=ppt/tags/tag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9_White">
  <a:themeElements>
    <a:clrScheme name="Scheme1">
      <a:dk1>
        <a:srgbClr val="000000"/>
      </a:dk1>
      <a:lt1>
        <a:srgbClr val="FFFFFF"/>
      </a:lt1>
      <a:dk2>
        <a:srgbClr val="FFFFFF"/>
      </a:dk2>
      <a:lt2>
        <a:srgbClr val="FFFFFF"/>
      </a:lt2>
      <a:accent1>
        <a:srgbClr val="1E75BB"/>
      </a:accent1>
      <a:accent2>
        <a:srgbClr val="00A24B"/>
      </a:accent2>
      <a:accent3>
        <a:srgbClr val="2BABE2"/>
      </a:accent3>
      <a:accent4>
        <a:srgbClr val="A5CD39"/>
      </a:accent4>
      <a:accent5>
        <a:srgbClr val="5F5F5F"/>
      </a:accent5>
      <a:accent6>
        <a:srgbClr val="4D4D4D"/>
      </a:accent6>
      <a:hlink>
        <a:srgbClr val="0000FF"/>
      </a:hlink>
      <a:folHlink>
        <a:srgbClr val="800080"/>
      </a:folHlink>
    </a:clrScheme>
    <a:fontScheme name="Custom">
      <a:majorFont>
        <a:latin typeface="Microsoft JhengHei"/>
        <a:ea typeface=""/>
        <a:cs typeface=""/>
      </a:majorFont>
      <a:minorFont>
        <a:latin typeface="Microsoft JhengHe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1E75BB"/>
        </a:accent1>
        <a:accent2>
          <a:srgbClr val="00A24B"/>
        </a:accent2>
        <a:accent3>
          <a:srgbClr val="2BABE2"/>
        </a:accent3>
        <a:accent4>
          <a:srgbClr val="A5CD39"/>
        </a:accent4>
        <a:accent5>
          <a:srgbClr val="5F5F5F"/>
        </a:accent5>
        <a:accent6>
          <a:srgbClr val="4D4D4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xmlns="" name="TEMPLATE - TGI Grupo Energía Bogota.potx" id="{A7C2EF40-2047-4FF8-BE05-FD23A55D2CDA}" vid="{FA26DC4C-FA1F-4BB9-B8EC-700608572930}"/>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0808 CI Plantilla GEB 2016</Template>
  <TotalTime>8285</TotalTime>
  <Words>1302</Words>
  <Application>Microsoft Office PowerPoint</Application>
  <PresentationFormat>On-screen Show (16:9)</PresentationFormat>
  <Paragraphs>162</Paragraphs>
  <Slides>9</Slides>
  <Notes>3</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9</vt:i4>
      </vt:variant>
    </vt:vector>
  </HeadingPairs>
  <TitlesOfParts>
    <vt:vector size="14" baseType="lpstr">
      <vt:lpstr>1_Tema de Office</vt:lpstr>
      <vt:lpstr>2_Tema de Office</vt:lpstr>
      <vt:lpstr>9_White</vt:lpstr>
      <vt:lpstr>think-cell Slide</vt:lpstr>
      <vt:lpstr>Diapositiva de think-cell</vt:lpstr>
      <vt:lpstr>Slide 1</vt:lpstr>
      <vt:lpstr>Slide 2</vt:lpstr>
      <vt:lpstr>Slide 3</vt:lpstr>
      <vt:lpstr>Slide 4</vt:lpstr>
      <vt:lpstr>Transversal Sustainability Initiatives Corporate and TGI 2022</vt:lpstr>
      <vt:lpstr> VOLUNTEERING TGI</vt:lpstr>
      <vt:lpstr>Transversal Sustainability Initiatives Corporate and TGI 2022</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dluxmonkey@outlook.com</cp:lastModifiedBy>
  <cp:revision>400</cp:revision>
  <dcterms:created xsi:type="dcterms:W3CDTF">2016-11-10T21:38:52Z</dcterms:created>
  <dcterms:modified xsi:type="dcterms:W3CDTF">2022-11-30T04:10:26Z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6440b0-bb43-4d81-a621-bc28eeeaa1f1_Enabled">
    <vt:lpwstr>true</vt:lpwstr>
  </property>
  <property fmtid="{D5CDD505-2E9C-101B-9397-08002B2CF9AE}" pid="3" name="MSIP_Label_f56440b0-bb43-4d81-a621-bc28eeeaa1f1_SetDate">
    <vt:lpwstr>2021-09-21T14:54:13Z</vt:lpwstr>
  </property>
  <property fmtid="{D5CDD505-2E9C-101B-9397-08002B2CF9AE}" pid="4" name="MSIP_Label_f56440b0-bb43-4d81-a621-bc28eeeaa1f1_Method">
    <vt:lpwstr>Privileged</vt:lpwstr>
  </property>
  <property fmtid="{D5CDD505-2E9C-101B-9397-08002B2CF9AE}" pid="5" name="MSIP_Label_f56440b0-bb43-4d81-a621-bc28eeeaa1f1_Name">
    <vt:lpwstr>f56440b0-bb43-4d81-a621-bc28eeeaa1f1</vt:lpwstr>
  </property>
  <property fmtid="{D5CDD505-2E9C-101B-9397-08002B2CF9AE}" pid="6" name="MSIP_Label_f56440b0-bb43-4d81-a621-bc28eeeaa1f1_SiteId">
    <vt:lpwstr>d49de431-8ec2-4627-95dc-a1b041bbab30</vt:lpwstr>
  </property>
  <property fmtid="{D5CDD505-2E9C-101B-9397-08002B2CF9AE}" pid="7" name="MSIP_Label_f56440b0-bb43-4d81-a621-bc28eeeaa1f1_ActionId">
    <vt:lpwstr>c0f8de01-4921-4b67-b51b-f88b20835613</vt:lpwstr>
  </property>
  <property fmtid="{D5CDD505-2E9C-101B-9397-08002B2CF9AE}" pid="8" name="MSIP_Label_f56440b0-bb43-4d81-a621-bc28eeeaa1f1_ContentBits">
    <vt:lpwstr>0</vt:lpwstr>
  </property>
  <property fmtid="{D5CDD505-2E9C-101B-9397-08002B2CF9AE}" pid="9" name="_NewReviewCycle">
    <vt:lpwstr/>
  </property>
</Properties>
</file>